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5" r:id="rId4"/>
  </p:sldMasterIdLst>
  <p:notesMasterIdLst>
    <p:notesMasterId r:id="rId21"/>
  </p:notesMasterIdLst>
  <p:sldIdLst>
    <p:sldId id="277" r:id="rId5"/>
    <p:sldId id="258" r:id="rId6"/>
    <p:sldId id="276" r:id="rId7"/>
    <p:sldId id="261" r:id="rId8"/>
    <p:sldId id="278"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62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9ED90D-AD86-4F58-F617-54E1547F0366}" v="251" dt="2026-07-13T16:28:22.929"/>
    <p1510:client id="{53F3A1F4-0D81-AF1D-67FD-9EFDE8581F43}" v="355" dt="2026-07-13T15:27:54.1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ata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8.svg"/><Relationship Id="rId1" Type="http://schemas.openxmlformats.org/officeDocument/2006/relationships/image" Target="../media/image7.svg"/><Relationship Id="rId4" Type="http://schemas.openxmlformats.org/officeDocument/2006/relationships/image" Target="../media/image9.svg"/></Relationships>
</file>

<file path=ppt/diagrams/_rels/data11.xml.rels><?xml version="1.0" encoding="UTF-8" standalone="yes"?>
<Relationships xmlns="http://schemas.openxmlformats.org/package/2006/relationships"><Relationship Id="rId3" Type="http://schemas.openxmlformats.org/officeDocument/2006/relationships/hyperlink" Target="https://cdspeechtherapy.co.uk/" TargetMode="External"/><Relationship Id="rId7" Type="http://schemas.openxmlformats.org/officeDocument/2006/relationships/hyperlink" Target="https://www.royalgreenwich.gov.uk/info/200237/family_support_and_safeguarding_children" TargetMode="External"/><Relationship Id="rId2" Type="http://schemas.openxmlformats.org/officeDocument/2006/relationships/hyperlink" Target="http://oxleas.nhs.uk/services/service/child-and-adolescent-mental-1/referral/?p=/gps-referrers/gp-child-and-young-people/gp-camhs-greenwich/" TargetMode="External"/><Relationship Id="rId1" Type="http://schemas.openxmlformats.org/officeDocument/2006/relationships/hyperlink" Target="https://servicestoschools.royalgreenwich.gov.uk/services/educational-psychology" TargetMode="External"/><Relationship Id="rId6" Type="http://schemas.openxmlformats.org/officeDocument/2006/relationships/hyperlink" Target="https://www.lewishamandgreenwich.nhs.uk/physiotherapy/" TargetMode="External"/><Relationship Id="rId5" Type="http://schemas.openxmlformats.org/officeDocument/2006/relationships/hyperlink" Target="http://oxleas.nhs.uk/services/service/childrens-occupational-therapy/" TargetMode="External"/><Relationship Id="rId4" Type="http://schemas.openxmlformats.org/officeDocument/2006/relationships/hyperlink" Target="http://oxleas.nhs.uk/services/service/community-paediatrics-medical-/" TargetMode="External"/></Relationships>
</file>

<file path=ppt/diagrams/_rels/data12.xml.rels><?xml version="1.0" encoding="UTF-8" standalone="yes"?>
<Relationships xmlns="http://schemas.openxmlformats.org/package/2006/relationships"><Relationship Id="rId3" Type="http://schemas.openxmlformats.org/officeDocument/2006/relationships/hyperlink" Target="https://www.lewishamandgreenwich.nhs.uk/health-visiting/" TargetMode="External"/><Relationship Id="rId2" Type="http://schemas.openxmlformats.org/officeDocument/2006/relationships/hyperlink" Target="http://oxleas.nhs.uk/services/service/school-nursing/" TargetMode="External"/><Relationship Id="rId1" Type="http://schemas.openxmlformats.org/officeDocument/2006/relationships/hyperlink" Target="https://www.greenwichcommunitydirectory.org.uk/kb5/greenwich/directory/service.page?id=Fx7oU5com4U" TargetMode="External"/><Relationship Id="rId4" Type="http://schemas.openxmlformats.org/officeDocument/2006/relationships/hyperlink" Target="https://servicestoschools.royalgreenwich.gov.uk/services/sendoutreach"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8.svg"/><Relationship Id="rId1" Type="http://schemas.openxmlformats.org/officeDocument/2006/relationships/image" Target="../media/image7.svg"/><Relationship Id="rId4" Type="http://schemas.openxmlformats.org/officeDocument/2006/relationships/image" Target="../media/image9.svg"/></Relationships>
</file>

<file path=ppt/diagrams/_rels/drawing11.xml.rels><?xml version="1.0" encoding="UTF-8" standalone="yes"?>
<Relationships xmlns="http://schemas.openxmlformats.org/package/2006/relationships"><Relationship Id="rId3" Type="http://schemas.openxmlformats.org/officeDocument/2006/relationships/hyperlink" Target="https://cdspeechtherapy.co.uk/" TargetMode="External"/><Relationship Id="rId7" Type="http://schemas.openxmlformats.org/officeDocument/2006/relationships/hyperlink" Target="https://www.royalgreenwich.gov.uk/info/200237/family_support_and_safeguarding_children" TargetMode="External"/><Relationship Id="rId2" Type="http://schemas.openxmlformats.org/officeDocument/2006/relationships/hyperlink" Target="http://oxleas.nhs.uk/services/service/child-and-adolescent-mental-1/referral/?p=/gps-referrers/gp-child-and-young-people/gp-camhs-greenwich/" TargetMode="External"/><Relationship Id="rId1" Type="http://schemas.openxmlformats.org/officeDocument/2006/relationships/hyperlink" Target="https://servicestoschools.royalgreenwich.gov.uk/services/educational-psychology" TargetMode="External"/><Relationship Id="rId6" Type="http://schemas.openxmlformats.org/officeDocument/2006/relationships/hyperlink" Target="https://www.lewishamandgreenwich.nhs.uk/physiotherapy/" TargetMode="External"/><Relationship Id="rId5" Type="http://schemas.openxmlformats.org/officeDocument/2006/relationships/hyperlink" Target="http://oxleas.nhs.uk/services/service/childrens-occupational-therapy/" TargetMode="External"/><Relationship Id="rId4" Type="http://schemas.openxmlformats.org/officeDocument/2006/relationships/hyperlink" Target="http://oxleas.nhs.uk/services/service/community-paediatrics-medical-/" TargetMode="External"/></Relationships>
</file>

<file path=ppt/diagrams/_rels/drawing12.xml.rels><?xml version="1.0" encoding="UTF-8" standalone="yes"?>
<Relationships xmlns="http://schemas.openxmlformats.org/package/2006/relationships"><Relationship Id="rId3" Type="http://schemas.openxmlformats.org/officeDocument/2006/relationships/hyperlink" Target="http://oxleas.nhs.uk/services/service/school-nursing/" TargetMode="External"/><Relationship Id="rId2" Type="http://schemas.openxmlformats.org/officeDocument/2006/relationships/hyperlink" Target="https://servicestoschools.royalgreenwich.gov.uk/services/sendoutreach" TargetMode="External"/><Relationship Id="rId1" Type="http://schemas.openxmlformats.org/officeDocument/2006/relationships/hyperlink" Target="https://www.greenwichcommunitydirectory.org.uk/kb5/greenwich/directory/service.page?id=Fx7oU5com4U" TargetMode="External"/><Relationship Id="rId4" Type="http://schemas.openxmlformats.org/officeDocument/2006/relationships/hyperlink" Target="https://www.lewishamandgreenwich.nhs.uk/health-visiting/"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2AD401-0778-4E9F-BE3B-C78F53E4349B}" type="doc">
      <dgm:prSet loTypeId="urn:microsoft.com/office/officeart/2005/8/layout/cycle6" loCatId="cycle" qsTypeId="urn:microsoft.com/office/officeart/2005/8/quickstyle/3d2" qsCatId="3D" csTypeId="urn:microsoft.com/office/officeart/2005/8/colors/colorful2" csCatId="colorful" phldr="1"/>
      <dgm:spPr/>
      <dgm:t>
        <a:bodyPr/>
        <a:lstStyle/>
        <a:p>
          <a:endParaRPr lang="en-GB"/>
        </a:p>
      </dgm:t>
    </dgm:pt>
    <dgm:pt modelId="{4DC4FD3C-9D9D-43C5-A9FA-9884497B164E}">
      <dgm:prSet phldrT="[Text]"/>
      <dgm:spPr/>
      <dgm:t>
        <a:bodyPr/>
        <a:lstStyle/>
        <a:p>
          <a:pPr algn="ctr"/>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Wellbeing</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B4EA039A-2A5B-4696-B2E6-1F3CC9F35D7A}" type="parTrans" cxnId="{B2B272F6-98E8-4A79-AF69-740780A4C2B5}">
      <dgm:prSet/>
      <dgm:spPr/>
      <dgm:t>
        <a:bodyPr/>
        <a:lstStyle/>
        <a:p>
          <a:endParaRPr lang="en-GB"/>
        </a:p>
      </dgm:t>
    </dgm:pt>
    <dgm:pt modelId="{58DF7A03-E005-4F41-A174-7397E0C38105}" type="sibTrans" cxnId="{B2B272F6-98E8-4A79-AF69-740780A4C2B5}">
      <dgm:prSet/>
      <dgm:spPr/>
      <dgm:t>
        <a:bodyPr/>
        <a:lstStyle/>
        <a:p>
          <a:endParaRPr lang="en-GB"/>
        </a:p>
      </dgm:t>
    </dgm:pt>
    <dgm:pt modelId="{C143CCFF-7F37-424A-90F3-594CE4D86AB2}">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Additional opportunities</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C6969DD6-594C-40B8-A6D6-57C01D86FB90}" type="parTrans" cxnId="{4E0F8F07-CF1E-4F3D-9CD3-8071A7496B8F}">
      <dgm:prSet/>
      <dgm:spPr/>
      <dgm:t>
        <a:bodyPr/>
        <a:lstStyle/>
        <a:p>
          <a:endParaRPr lang="en-GB"/>
        </a:p>
      </dgm:t>
    </dgm:pt>
    <dgm:pt modelId="{E08A66D0-B535-4599-8947-F0C321E11FAE}" type="sibTrans" cxnId="{4E0F8F07-CF1E-4F3D-9CD3-8071A7496B8F}">
      <dgm:prSet/>
      <dgm:spPr/>
      <dgm:t>
        <a:bodyPr/>
        <a:lstStyle/>
        <a:p>
          <a:endParaRPr lang="en-GB"/>
        </a:p>
      </dgm:t>
    </dgm:pt>
    <dgm:pt modelId="{33CE1714-11FE-4263-941A-38D6D875F9C8}">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Transition</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7F7997EF-3580-4CC2-9C17-3E5E6B730FF9}" type="parTrans" cxnId="{66B31834-8D98-41DD-B183-5935CF08EDCC}">
      <dgm:prSet/>
      <dgm:spPr/>
      <dgm:t>
        <a:bodyPr/>
        <a:lstStyle/>
        <a:p>
          <a:endParaRPr lang="en-GB"/>
        </a:p>
      </dgm:t>
    </dgm:pt>
    <dgm:pt modelId="{61B3FBF3-2025-4EA5-A288-D751D5380744}" type="sibTrans" cxnId="{66B31834-8D98-41DD-B183-5935CF08EDCC}">
      <dgm:prSet/>
      <dgm:spPr/>
      <dgm:t>
        <a:bodyPr/>
        <a:lstStyle/>
        <a:p>
          <a:endParaRPr lang="en-GB"/>
        </a:p>
      </dgm:t>
    </dgm:pt>
    <dgm:pt modelId="{934CC6F2-9272-4AB1-9FD6-95C0B0BCAFAA}">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External agencies</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A880BF3A-754C-4019-8718-FAF0788EF389}" type="parTrans" cxnId="{EA25205C-FE54-43B6-9635-DBFF64221FF4}">
      <dgm:prSet/>
      <dgm:spPr/>
      <dgm:t>
        <a:bodyPr/>
        <a:lstStyle/>
        <a:p>
          <a:endParaRPr lang="en-GB"/>
        </a:p>
      </dgm:t>
    </dgm:pt>
    <dgm:pt modelId="{CBD3048D-3590-453B-9293-D3F99B303945}" type="sibTrans" cxnId="{EA25205C-FE54-43B6-9635-DBFF64221FF4}">
      <dgm:prSet/>
      <dgm:spPr/>
      <dgm:t>
        <a:bodyPr/>
        <a:lstStyle/>
        <a:p>
          <a:endParaRPr lang="en-GB"/>
        </a:p>
      </dgm:t>
    </dgm:pt>
    <dgm:pt modelId="{D494A3F9-A463-40B6-AF2D-3BB2372254CE}">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Complaints and policies</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43B7A590-60FE-4706-89AB-3327DF269AE0}" type="parTrans" cxnId="{A03BBC43-EB1C-407D-B796-9C8BC07A0791}">
      <dgm:prSet/>
      <dgm:spPr/>
      <dgm:t>
        <a:bodyPr/>
        <a:lstStyle/>
        <a:p>
          <a:endParaRPr lang="en-GB"/>
        </a:p>
      </dgm:t>
    </dgm:pt>
    <dgm:pt modelId="{2AEC363A-390E-4E96-BBEF-582196AC833E}" type="sibTrans" cxnId="{A03BBC43-EB1C-407D-B796-9C8BC07A0791}">
      <dgm:prSet/>
      <dgm:spPr/>
      <dgm:t>
        <a:bodyPr/>
        <a:lstStyle/>
        <a:p>
          <a:endParaRPr lang="en-GB"/>
        </a:p>
      </dgm:t>
    </dgm:pt>
    <dgm:pt modelId="{F7900E57-AAA3-46D0-BE8F-8D8B9E760BBD}">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Meet the team</a:t>
          </a:r>
        </a:p>
      </dgm:t>
    </dgm:pt>
    <dgm:pt modelId="{440A0AD1-0018-4088-A434-584E07912C88}" type="parTrans" cxnId="{B057C8B5-B73A-43F7-A14F-0CEFDFA76A5C}">
      <dgm:prSet/>
      <dgm:spPr/>
      <dgm:t>
        <a:bodyPr/>
        <a:lstStyle/>
        <a:p>
          <a:endParaRPr lang="en-GB"/>
        </a:p>
      </dgm:t>
    </dgm:pt>
    <dgm:pt modelId="{AC8FA3B3-A963-4DEA-94CF-67C66C0D6DA8}" type="sibTrans" cxnId="{B057C8B5-B73A-43F7-A14F-0CEFDFA76A5C}">
      <dgm:prSet/>
      <dgm:spPr/>
      <dgm:t>
        <a:bodyPr/>
        <a:lstStyle/>
        <a:p>
          <a:endParaRPr lang="en-GB"/>
        </a:p>
      </dgm:t>
    </dgm:pt>
    <dgm:pt modelId="{0077D2B0-D56C-4B59-B922-4C6769A6FDA9}" type="pres">
      <dgm:prSet presAssocID="{E62AD401-0778-4E9F-BE3B-C78F53E4349B}" presName="cycle" presStyleCnt="0">
        <dgm:presLayoutVars>
          <dgm:dir/>
          <dgm:resizeHandles val="exact"/>
        </dgm:presLayoutVars>
      </dgm:prSet>
      <dgm:spPr/>
    </dgm:pt>
    <dgm:pt modelId="{97F6FAF5-7CCE-41DD-8E77-0A50C6B00053}" type="pres">
      <dgm:prSet presAssocID="{4DC4FD3C-9D9D-43C5-A9FA-9884497B164E}" presName="node" presStyleLbl="node1" presStyleIdx="0" presStyleCnt="6" custRadScaleRad="98742" custRadScaleInc="-193">
        <dgm:presLayoutVars>
          <dgm:bulletEnabled val="1"/>
        </dgm:presLayoutVars>
      </dgm:prSet>
      <dgm:spPr/>
    </dgm:pt>
    <dgm:pt modelId="{59F0CC97-F8A6-4D05-BCC2-34A4A325AF59}" type="pres">
      <dgm:prSet presAssocID="{4DC4FD3C-9D9D-43C5-A9FA-9884497B164E}" presName="spNode" presStyleCnt="0"/>
      <dgm:spPr/>
    </dgm:pt>
    <dgm:pt modelId="{CD95986E-E5B3-4658-BF2C-E29AC74EE7FC}" type="pres">
      <dgm:prSet presAssocID="{58DF7A03-E005-4F41-A174-7397E0C38105}" presName="sibTrans" presStyleLbl="sibTrans1D1" presStyleIdx="0" presStyleCnt="6"/>
      <dgm:spPr/>
    </dgm:pt>
    <dgm:pt modelId="{37D389E5-12DE-4089-B6FA-E93A536A3ECA}" type="pres">
      <dgm:prSet presAssocID="{C143CCFF-7F37-424A-90F3-594CE4D86AB2}" presName="node" presStyleLbl="node1" presStyleIdx="1" presStyleCnt="6" custScaleX="109526" custScaleY="71231">
        <dgm:presLayoutVars>
          <dgm:bulletEnabled val="1"/>
        </dgm:presLayoutVars>
      </dgm:prSet>
      <dgm:spPr/>
    </dgm:pt>
    <dgm:pt modelId="{4B13431E-28FE-4893-B7BB-DD0EF0B9CD77}" type="pres">
      <dgm:prSet presAssocID="{C143CCFF-7F37-424A-90F3-594CE4D86AB2}" presName="spNode" presStyleCnt="0"/>
      <dgm:spPr/>
    </dgm:pt>
    <dgm:pt modelId="{715747E5-982B-4127-9DE2-CE4E0DDCC982}" type="pres">
      <dgm:prSet presAssocID="{E08A66D0-B535-4599-8947-F0C321E11FAE}" presName="sibTrans" presStyleLbl="sibTrans1D1" presStyleIdx="1" presStyleCnt="6"/>
      <dgm:spPr/>
    </dgm:pt>
    <dgm:pt modelId="{711B4C34-DD6E-4C51-930A-FD0E4766C306}" type="pres">
      <dgm:prSet presAssocID="{33CE1714-11FE-4263-941A-38D6D875F9C8}" presName="node" presStyleLbl="node1" presStyleIdx="2" presStyleCnt="6">
        <dgm:presLayoutVars>
          <dgm:bulletEnabled val="1"/>
        </dgm:presLayoutVars>
      </dgm:prSet>
      <dgm:spPr/>
    </dgm:pt>
    <dgm:pt modelId="{1DA8E200-70C1-4551-9A3E-8F8E1B42E279}" type="pres">
      <dgm:prSet presAssocID="{33CE1714-11FE-4263-941A-38D6D875F9C8}" presName="spNode" presStyleCnt="0"/>
      <dgm:spPr/>
    </dgm:pt>
    <dgm:pt modelId="{745F3A62-76EC-40C1-A8B6-5063C624531C}" type="pres">
      <dgm:prSet presAssocID="{61B3FBF3-2025-4EA5-A288-D751D5380744}" presName="sibTrans" presStyleLbl="sibTrans1D1" presStyleIdx="2" presStyleCnt="6"/>
      <dgm:spPr/>
    </dgm:pt>
    <dgm:pt modelId="{7435B9C1-AEF0-45AF-866F-6D7EFC29484A}" type="pres">
      <dgm:prSet presAssocID="{934CC6F2-9272-4AB1-9FD6-95C0B0BCAFAA}" presName="node" presStyleLbl="node1" presStyleIdx="3" presStyleCnt="6">
        <dgm:presLayoutVars>
          <dgm:bulletEnabled val="1"/>
        </dgm:presLayoutVars>
      </dgm:prSet>
      <dgm:spPr/>
    </dgm:pt>
    <dgm:pt modelId="{220A34E8-74BE-401E-A824-648783A3D024}" type="pres">
      <dgm:prSet presAssocID="{934CC6F2-9272-4AB1-9FD6-95C0B0BCAFAA}" presName="spNode" presStyleCnt="0"/>
      <dgm:spPr/>
    </dgm:pt>
    <dgm:pt modelId="{86A3CDED-7A30-4DA5-911F-4F375F1E4322}" type="pres">
      <dgm:prSet presAssocID="{CBD3048D-3590-453B-9293-D3F99B303945}" presName="sibTrans" presStyleLbl="sibTrans1D1" presStyleIdx="3" presStyleCnt="6"/>
      <dgm:spPr/>
    </dgm:pt>
    <dgm:pt modelId="{EEE43AF9-F38D-4E9D-AD11-3B24B47F988B}" type="pres">
      <dgm:prSet presAssocID="{D494A3F9-A463-40B6-AF2D-3BB2372254CE}" presName="node" presStyleLbl="node1" presStyleIdx="4" presStyleCnt="6">
        <dgm:presLayoutVars>
          <dgm:bulletEnabled val="1"/>
        </dgm:presLayoutVars>
      </dgm:prSet>
      <dgm:spPr/>
    </dgm:pt>
    <dgm:pt modelId="{266FA3D2-0156-43E2-9C4C-63C01FEFD0CB}" type="pres">
      <dgm:prSet presAssocID="{D494A3F9-A463-40B6-AF2D-3BB2372254CE}" presName="spNode" presStyleCnt="0"/>
      <dgm:spPr/>
    </dgm:pt>
    <dgm:pt modelId="{58B632B2-175D-45BC-969D-680395698982}" type="pres">
      <dgm:prSet presAssocID="{2AEC363A-390E-4E96-BBEF-582196AC833E}" presName="sibTrans" presStyleLbl="sibTrans1D1" presStyleIdx="4" presStyleCnt="6"/>
      <dgm:spPr/>
    </dgm:pt>
    <dgm:pt modelId="{2DC7F9FC-762D-46E0-9D8B-2A1C77F6E1BB}" type="pres">
      <dgm:prSet presAssocID="{F7900E57-AAA3-46D0-BE8F-8D8B9E760BBD}" presName="node" presStyleLbl="node1" presStyleIdx="5" presStyleCnt="6">
        <dgm:presLayoutVars>
          <dgm:bulletEnabled val="1"/>
        </dgm:presLayoutVars>
      </dgm:prSet>
      <dgm:spPr/>
    </dgm:pt>
    <dgm:pt modelId="{081AD9DD-DF07-416E-898E-9247894F2896}" type="pres">
      <dgm:prSet presAssocID="{F7900E57-AAA3-46D0-BE8F-8D8B9E760BBD}" presName="spNode" presStyleCnt="0"/>
      <dgm:spPr/>
    </dgm:pt>
    <dgm:pt modelId="{875EFB98-7E65-45E8-9450-F4CDF1598324}" type="pres">
      <dgm:prSet presAssocID="{AC8FA3B3-A963-4DEA-94CF-67C66C0D6DA8}" presName="sibTrans" presStyleLbl="sibTrans1D1" presStyleIdx="5" presStyleCnt="6"/>
      <dgm:spPr/>
    </dgm:pt>
  </dgm:ptLst>
  <dgm:cxnLst>
    <dgm:cxn modelId="{4E0F8F07-CF1E-4F3D-9CD3-8071A7496B8F}" srcId="{E62AD401-0778-4E9F-BE3B-C78F53E4349B}" destId="{C143CCFF-7F37-424A-90F3-594CE4D86AB2}" srcOrd="1" destOrd="0" parTransId="{C6969DD6-594C-40B8-A6D6-57C01D86FB90}" sibTransId="{E08A66D0-B535-4599-8947-F0C321E11FAE}"/>
    <dgm:cxn modelId="{77FE0E1F-F518-468B-B9A3-349C8E7B3AAA}" type="presOf" srcId="{934CC6F2-9272-4AB1-9FD6-95C0B0BCAFAA}" destId="{7435B9C1-AEF0-45AF-866F-6D7EFC29484A}" srcOrd="0" destOrd="0" presId="urn:microsoft.com/office/officeart/2005/8/layout/cycle6"/>
    <dgm:cxn modelId="{66B31834-8D98-41DD-B183-5935CF08EDCC}" srcId="{E62AD401-0778-4E9F-BE3B-C78F53E4349B}" destId="{33CE1714-11FE-4263-941A-38D6D875F9C8}" srcOrd="2" destOrd="0" parTransId="{7F7997EF-3580-4CC2-9C17-3E5E6B730FF9}" sibTransId="{61B3FBF3-2025-4EA5-A288-D751D5380744}"/>
    <dgm:cxn modelId="{6BC2903F-DAD6-4886-9226-29E928730996}" type="presOf" srcId="{33CE1714-11FE-4263-941A-38D6D875F9C8}" destId="{711B4C34-DD6E-4C51-930A-FD0E4766C306}" srcOrd="0" destOrd="0" presId="urn:microsoft.com/office/officeart/2005/8/layout/cycle6"/>
    <dgm:cxn modelId="{EA25205C-FE54-43B6-9635-DBFF64221FF4}" srcId="{E62AD401-0778-4E9F-BE3B-C78F53E4349B}" destId="{934CC6F2-9272-4AB1-9FD6-95C0B0BCAFAA}" srcOrd="3" destOrd="0" parTransId="{A880BF3A-754C-4019-8718-FAF0788EF389}" sibTransId="{CBD3048D-3590-453B-9293-D3F99B303945}"/>
    <dgm:cxn modelId="{A209685D-68ED-4A4E-9037-B866FBABB340}" type="presOf" srcId="{C143CCFF-7F37-424A-90F3-594CE4D86AB2}" destId="{37D389E5-12DE-4089-B6FA-E93A536A3ECA}" srcOrd="0" destOrd="0" presId="urn:microsoft.com/office/officeart/2005/8/layout/cycle6"/>
    <dgm:cxn modelId="{8EBC525D-7A74-4412-B3D2-D7AAC1E46130}" type="presOf" srcId="{D494A3F9-A463-40B6-AF2D-3BB2372254CE}" destId="{EEE43AF9-F38D-4E9D-AD11-3B24B47F988B}" srcOrd="0" destOrd="0" presId="urn:microsoft.com/office/officeart/2005/8/layout/cycle6"/>
    <dgm:cxn modelId="{8F5A885D-7D67-4652-A66F-1F28440133B1}" type="presOf" srcId="{4DC4FD3C-9D9D-43C5-A9FA-9884497B164E}" destId="{97F6FAF5-7CCE-41DD-8E77-0A50C6B00053}" srcOrd="0" destOrd="0" presId="urn:microsoft.com/office/officeart/2005/8/layout/cycle6"/>
    <dgm:cxn modelId="{A03BBC43-EB1C-407D-B796-9C8BC07A0791}" srcId="{E62AD401-0778-4E9F-BE3B-C78F53E4349B}" destId="{D494A3F9-A463-40B6-AF2D-3BB2372254CE}" srcOrd="4" destOrd="0" parTransId="{43B7A590-60FE-4706-89AB-3327DF269AE0}" sibTransId="{2AEC363A-390E-4E96-BBEF-582196AC833E}"/>
    <dgm:cxn modelId="{75A5CD6D-7FAC-4C9F-A2E5-FD4BDDBFE717}" type="presOf" srcId="{F7900E57-AAA3-46D0-BE8F-8D8B9E760BBD}" destId="{2DC7F9FC-762D-46E0-9D8B-2A1C77F6E1BB}" srcOrd="0" destOrd="0" presId="urn:microsoft.com/office/officeart/2005/8/layout/cycle6"/>
    <dgm:cxn modelId="{6E4FFC50-D9D6-49C6-A18E-2BEFCA80A0FC}" type="presOf" srcId="{2AEC363A-390E-4E96-BBEF-582196AC833E}" destId="{58B632B2-175D-45BC-969D-680395698982}" srcOrd="0" destOrd="0" presId="urn:microsoft.com/office/officeart/2005/8/layout/cycle6"/>
    <dgm:cxn modelId="{A40ADF77-59FF-4EF9-AEB7-10CFE53D09F4}" type="presOf" srcId="{58DF7A03-E005-4F41-A174-7397E0C38105}" destId="{CD95986E-E5B3-4658-BF2C-E29AC74EE7FC}" srcOrd="0" destOrd="0" presId="urn:microsoft.com/office/officeart/2005/8/layout/cycle6"/>
    <dgm:cxn modelId="{407BED7B-456C-4409-9252-AF4644EEB377}" type="presOf" srcId="{E08A66D0-B535-4599-8947-F0C321E11FAE}" destId="{715747E5-982B-4127-9DE2-CE4E0DDCC982}" srcOrd="0" destOrd="0" presId="urn:microsoft.com/office/officeart/2005/8/layout/cycle6"/>
    <dgm:cxn modelId="{B110B2A6-765A-4192-B7FC-7F1B252B08AC}" type="presOf" srcId="{61B3FBF3-2025-4EA5-A288-D751D5380744}" destId="{745F3A62-76EC-40C1-A8B6-5063C624531C}" srcOrd="0" destOrd="0" presId="urn:microsoft.com/office/officeart/2005/8/layout/cycle6"/>
    <dgm:cxn modelId="{B057C8B5-B73A-43F7-A14F-0CEFDFA76A5C}" srcId="{E62AD401-0778-4E9F-BE3B-C78F53E4349B}" destId="{F7900E57-AAA3-46D0-BE8F-8D8B9E760BBD}" srcOrd="5" destOrd="0" parTransId="{440A0AD1-0018-4088-A434-584E07912C88}" sibTransId="{AC8FA3B3-A963-4DEA-94CF-67C66C0D6DA8}"/>
    <dgm:cxn modelId="{E1A11ECD-CDE3-48FC-9DFE-772118F8BCFD}" type="presOf" srcId="{E62AD401-0778-4E9F-BE3B-C78F53E4349B}" destId="{0077D2B0-D56C-4B59-B922-4C6769A6FDA9}" srcOrd="0" destOrd="0" presId="urn:microsoft.com/office/officeart/2005/8/layout/cycle6"/>
    <dgm:cxn modelId="{428EA5D7-F7A4-426D-B00F-F98EA87FBBEB}" type="presOf" srcId="{CBD3048D-3590-453B-9293-D3F99B303945}" destId="{86A3CDED-7A30-4DA5-911F-4F375F1E4322}" srcOrd="0" destOrd="0" presId="urn:microsoft.com/office/officeart/2005/8/layout/cycle6"/>
    <dgm:cxn modelId="{B2A4F9DF-8A13-44C2-BCF7-E3F2FE316F87}" type="presOf" srcId="{AC8FA3B3-A963-4DEA-94CF-67C66C0D6DA8}" destId="{875EFB98-7E65-45E8-9450-F4CDF1598324}" srcOrd="0" destOrd="0" presId="urn:microsoft.com/office/officeart/2005/8/layout/cycle6"/>
    <dgm:cxn modelId="{B2B272F6-98E8-4A79-AF69-740780A4C2B5}" srcId="{E62AD401-0778-4E9F-BE3B-C78F53E4349B}" destId="{4DC4FD3C-9D9D-43C5-A9FA-9884497B164E}" srcOrd="0" destOrd="0" parTransId="{B4EA039A-2A5B-4696-B2E6-1F3CC9F35D7A}" sibTransId="{58DF7A03-E005-4F41-A174-7397E0C38105}"/>
    <dgm:cxn modelId="{55BF7BAB-BDA9-4A8F-912A-2D54B2FCF70D}" type="presParOf" srcId="{0077D2B0-D56C-4B59-B922-4C6769A6FDA9}" destId="{97F6FAF5-7CCE-41DD-8E77-0A50C6B00053}" srcOrd="0" destOrd="0" presId="urn:microsoft.com/office/officeart/2005/8/layout/cycle6"/>
    <dgm:cxn modelId="{EF15E7B2-2A0D-47FE-908A-7C355EC755E4}" type="presParOf" srcId="{0077D2B0-D56C-4B59-B922-4C6769A6FDA9}" destId="{59F0CC97-F8A6-4D05-BCC2-34A4A325AF59}" srcOrd="1" destOrd="0" presId="urn:microsoft.com/office/officeart/2005/8/layout/cycle6"/>
    <dgm:cxn modelId="{B3C73E1F-166B-4BC3-98FE-A1D53F804868}" type="presParOf" srcId="{0077D2B0-D56C-4B59-B922-4C6769A6FDA9}" destId="{CD95986E-E5B3-4658-BF2C-E29AC74EE7FC}" srcOrd="2" destOrd="0" presId="urn:microsoft.com/office/officeart/2005/8/layout/cycle6"/>
    <dgm:cxn modelId="{A6EC791C-8551-422B-9C0A-7E3BAA55A6B4}" type="presParOf" srcId="{0077D2B0-D56C-4B59-B922-4C6769A6FDA9}" destId="{37D389E5-12DE-4089-B6FA-E93A536A3ECA}" srcOrd="3" destOrd="0" presId="urn:microsoft.com/office/officeart/2005/8/layout/cycle6"/>
    <dgm:cxn modelId="{66D866E7-91F6-410F-A1E6-4D46E99BE5D2}" type="presParOf" srcId="{0077D2B0-D56C-4B59-B922-4C6769A6FDA9}" destId="{4B13431E-28FE-4893-B7BB-DD0EF0B9CD77}" srcOrd="4" destOrd="0" presId="urn:microsoft.com/office/officeart/2005/8/layout/cycle6"/>
    <dgm:cxn modelId="{E5521AF6-98CA-458D-A8FA-2C6F87C95608}" type="presParOf" srcId="{0077D2B0-D56C-4B59-B922-4C6769A6FDA9}" destId="{715747E5-982B-4127-9DE2-CE4E0DDCC982}" srcOrd="5" destOrd="0" presId="urn:microsoft.com/office/officeart/2005/8/layout/cycle6"/>
    <dgm:cxn modelId="{6D21BE7B-8E54-45D8-823B-FF3AF1607979}" type="presParOf" srcId="{0077D2B0-D56C-4B59-B922-4C6769A6FDA9}" destId="{711B4C34-DD6E-4C51-930A-FD0E4766C306}" srcOrd="6" destOrd="0" presId="urn:microsoft.com/office/officeart/2005/8/layout/cycle6"/>
    <dgm:cxn modelId="{0675C619-E6C3-4574-8D1A-088D8765BFAB}" type="presParOf" srcId="{0077D2B0-D56C-4B59-B922-4C6769A6FDA9}" destId="{1DA8E200-70C1-4551-9A3E-8F8E1B42E279}" srcOrd="7" destOrd="0" presId="urn:microsoft.com/office/officeart/2005/8/layout/cycle6"/>
    <dgm:cxn modelId="{FB0FD476-12BE-42C3-A8E4-E5884D664C1A}" type="presParOf" srcId="{0077D2B0-D56C-4B59-B922-4C6769A6FDA9}" destId="{745F3A62-76EC-40C1-A8B6-5063C624531C}" srcOrd="8" destOrd="0" presId="urn:microsoft.com/office/officeart/2005/8/layout/cycle6"/>
    <dgm:cxn modelId="{78A639AD-8066-49DB-95B1-218185792CFE}" type="presParOf" srcId="{0077D2B0-D56C-4B59-B922-4C6769A6FDA9}" destId="{7435B9C1-AEF0-45AF-866F-6D7EFC29484A}" srcOrd="9" destOrd="0" presId="urn:microsoft.com/office/officeart/2005/8/layout/cycle6"/>
    <dgm:cxn modelId="{E91F1BCD-2ACC-447B-A421-9BFB7A94DC4C}" type="presParOf" srcId="{0077D2B0-D56C-4B59-B922-4C6769A6FDA9}" destId="{220A34E8-74BE-401E-A824-648783A3D024}" srcOrd="10" destOrd="0" presId="urn:microsoft.com/office/officeart/2005/8/layout/cycle6"/>
    <dgm:cxn modelId="{1F0C8C7B-D605-4566-B6E2-CEA1D986A41B}" type="presParOf" srcId="{0077D2B0-D56C-4B59-B922-4C6769A6FDA9}" destId="{86A3CDED-7A30-4DA5-911F-4F375F1E4322}" srcOrd="11" destOrd="0" presId="urn:microsoft.com/office/officeart/2005/8/layout/cycle6"/>
    <dgm:cxn modelId="{300D44E9-374A-4860-AC52-9B18267E6361}" type="presParOf" srcId="{0077D2B0-D56C-4B59-B922-4C6769A6FDA9}" destId="{EEE43AF9-F38D-4E9D-AD11-3B24B47F988B}" srcOrd="12" destOrd="0" presId="urn:microsoft.com/office/officeart/2005/8/layout/cycle6"/>
    <dgm:cxn modelId="{E3283B7E-CF6A-438B-9D6A-2A3229EE403D}" type="presParOf" srcId="{0077D2B0-D56C-4B59-B922-4C6769A6FDA9}" destId="{266FA3D2-0156-43E2-9C4C-63C01FEFD0CB}" srcOrd="13" destOrd="0" presId="urn:microsoft.com/office/officeart/2005/8/layout/cycle6"/>
    <dgm:cxn modelId="{20153C76-8618-4939-9A9B-C5E9BD9BD59E}" type="presParOf" srcId="{0077D2B0-D56C-4B59-B922-4C6769A6FDA9}" destId="{58B632B2-175D-45BC-969D-680395698982}" srcOrd="14" destOrd="0" presId="urn:microsoft.com/office/officeart/2005/8/layout/cycle6"/>
    <dgm:cxn modelId="{225BEED6-034C-42E8-8614-FECA95A4ECE2}" type="presParOf" srcId="{0077D2B0-D56C-4B59-B922-4C6769A6FDA9}" destId="{2DC7F9FC-762D-46E0-9D8B-2A1C77F6E1BB}" srcOrd="15" destOrd="0" presId="urn:microsoft.com/office/officeart/2005/8/layout/cycle6"/>
    <dgm:cxn modelId="{8466CCD6-7C0B-4555-B068-53A54F1E60B0}" type="presParOf" srcId="{0077D2B0-D56C-4B59-B922-4C6769A6FDA9}" destId="{081AD9DD-DF07-416E-898E-9247894F2896}" srcOrd="16" destOrd="0" presId="urn:microsoft.com/office/officeart/2005/8/layout/cycle6"/>
    <dgm:cxn modelId="{3C6706CD-4D37-45EA-AA8E-B4983AF5F529}" type="presParOf" srcId="{0077D2B0-D56C-4B59-B922-4C6769A6FDA9}" destId="{875EFB98-7E65-45E8-9450-F4CDF1598324}"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2AD401-0778-4E9F-BE3B-C78F53E4349B}" type="doc">
      <dgm:prSet loTypeId="urn:microsoft.com/office/officeart/2005/8/layout/cycle6" loCatId="cycle" qsTypeId="urn:microsoft.com/office/officeart/2005/8/quickstyle/3d2" qsCatId="3D" csTypeId="urn:microsoft.com/office/officeart/2005/8/colors/colorful2" csCatId="colorful" phldr="1"/>
      <dgm:spPr/>
      <dgm:t>
        <a:bodyPr/>
        <a:lstStyle/>
        <a:p>
          <a:endParaRPr lang="en-GB"/>
        </a:p>
      </dgm:t>
    </dgm:pt>
    <dgm:pt modelId="{19E5D868-E324-47A9-B574-68399ABB9DA1}">
      <dgm:prSet phldrT="[Text]"/>
      <dgm:spPr/>
      <dgm:t>
        <a:bodyPr/>
        <a:lstStyle/>
        <a:p>
          <a:r>
            <a:rPr lang="en-GB" dirty="0">
              <a:solidFill>
                <a:schemeClr val="tx1"/>
              </a:solidFill>
              <a:latin typeface="Microsoft PhagsPa"/>
            </a:rPr>
            <a:t>SEND needs</a:t>
          </a:r>
        </a:p>
      </dgm:t>
    </dgm:pt>
    <dgm:pt modelId="{AAE9DC7C-0798-4492-A3B9-262B68E30B4D}" type="parTrans" cxnId="{1413FD3D-BCCB-432E-B370-A3E366BCA0E5}">
      <dgm:prSet/>
      <dgm:spPr/>
      <dgm:t>
        <a:bodyPr/>
        <a:lstStyle/>
        <a:p>
          <a:endParaRPr lang="en-GB"/>
        </a:p>
      </dgm:t>
    </dgm:pt>
    <dgm:pt modelId="{0EF507B7-29CA-40E8-90A6-E8D79B8AF0F7}" type="sibTrans" cxnId="{1413FD3D-BCCB-432E-B370-A3E366BCA0E5}">
      <dgm:prSet/>
      <dgm:spPr/>
      <dgm:t>
        <a:bodyPr/>
        <a:lstStyle/>
        <a:p>
          <a:endParaRPr lang="en-GB"/>
        </a:p>
      </dgm:t>
    </dgm:pt>
    <dgm:pt modelId="{4DC4FD3C-9D9D-43C5-A9FA-9884497B164E}">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Identifying SEND</a:t>
          </a:r>
        </a:p>
      </dgm:t>
    </dgm:pt>
    <dgm:pt modelId="{B4EA039A-2A5B-4696-B2E6-1F3CC9F35D7A}" type="parTrans" cxnId="{B2B272F6-98E8-4A79-AF69-740780A4C2B5}">
      <dgm:prSet/>
      <dgm:spPr/>
      <dgm:t>
        <a:bodyPr/>
        <a:lstStyle/>
        <a:p>
          <a:endParaRPr lang="en-GB"/>
        </a:p>
      </dgm:t>
    </dgm:pt>
    <dgm:pt modelId="{58DF7A03-E005-4F41-A174-7397E0C38105}" type="sibTrans" cxnId="{B2B272F6-98E8-4A79-AF69-740780A4C2B5}">
      <dgm:prSet/>
      <dgm:spPr/>
      <dgm:t>
        <a:bodyPr/>
        <a:lstStyle/>
        <a:p>
          <a:endParaRPr lang="en-GB"/>
        </a:p>
      </dgm:t>
    </dgm:pt>
    <dgm:pt modelId="{C143CCFF-7F37-424A-90F3-594CE4D86AB2}">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Children with SEND</a:t>
          </a:r>
        </a:p>
      </dgm:t>
    </dgm:pt>
    <dgm:pt modelId="{C6969DD6-594C-40B8-A6D6-57C01D86FB90}" type="parTrans" cxnId="{4E0F8F07-CF1E-4F3D-9CD3-8071A7496B8F}">
      <dgm:prSet/>
      <dgm:spPr/>
      <dgm:t>
        <a:bodyPr/>
        <a:lstStyle/>
        <a:p>
          <a:endParaRPr lang="en-GB"/>
        </a:p>
      </dgm:t>
    </dgm:pt>
    <dgm:pt modelId="{E08A66D0-B535-4599-8947-F0C321E11FAE}" type="sibTrans" cxnId="{4E0F8F07-CF1E-4F3D-9CD3-8071A7496B8F}">
      <dgm:prSet/>
      <dgm:spPr/>
      <dgm:t>
        <a:bodyPr/>
        <a:lstStyle/>
        <a:p>
          <a:endParaRPr lang="en-GB"/>
        </a:p>
      </dgm:t>
    </dgm:pt>
    <dgm:pt modelId="{33CE1714-11FE-4263-941A-38D6D875F9C8}">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Working together</a:t>
          </a:r>
        </a:p>
      </dgm:t>
    </dgm:pt>
    <dgm:pt modelId="{7F7997EF-3580-4CC2-9C17-3E5E6B730FF9}" type="parTrans" cxnId="{66B31834-8D98-41DD-B183-5935CF08EDCC}">
      <dgm:prSet/>
      <dgm:spPr/>
      <dgm:t>
        <a:bodyPr/>
        <a:lstStyle/>
        <a:p>
          <a:endParaRPr lang="en-GB"/>
        </a:p>
      </dgm:t>
    </dgm:pt>
    <dgm:pt modelId="{61B3FBF3-2025-4EA5-A288-D751D5380744}" type="sibTrans" cxnId="{66B31834-8D98-41DD-B183-5935CF08EDCC}">
      <dgm:prSet/>
      <dgm:spPr/>
      <dgm:t>
        <a:bodyPr/>
        <a:lstStyle/>
        <a:p>
          <a:endParaRPr lang="en-GB"/>
        </a:p>
      </dgm:t>
    </dgm:pt>
    <dgm:pt modelId="{934CC6F2-9272-4AB1-9FD6-95C0B0BCAFAA}">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Assessment and reviews</a:t>
          </a:r>
        </a:p>
      </dgm:t>
    </dgm:pt>
    <dgm:pt modelId="{A880BF3A-754C-4019-8718-FAF0788EF389}" type="parTrans" cxnId="{EA25205C-FE54-43B6-9635-DBFF64221FF4}">
      <dgm:prSet/>
      <dgm:spPr/>
      <dgm:t>
        <a:bodyPr/>
        <a:lstStyle/>
        <a:p>
          <a:endParaRPr lang="en-GB"/>
        </a:p>
      </dgm:t>
    </dgm:pt>
    <dgm:pt modelId="{CBD3048D-3590-453B-9293-D3F99B303945}" type="sibTrans" cxnId="{EA25205C-FE54-43B6-9635-DBFF64221FF4}">
      <dgm:prSet/>
      <dgm:spPr/>
      <dgm:t>
        <a:bodyPr/>
        <a:lstStyle/>
        <a:p>
          <a:endParaRPr lang="en-GB"/>
        </a:p>
      </dgm:t>
    </dgm:pt>
    <dgm:pt modelId="{D494A3F9-A463-40B6-AF2D-3BB2372254CE}">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Approach to teaching and learning</a:t>
          </a:r>
        </a:p>
      </dgm:t>
    </dgm:pt>
    <dgm:pt modelId="{43B7A590-60FE-4706-89AB-3327DF269AE0}" type="parTrans" cxnId="{A03BBC43-EB1C-407D-B796-9C8BC07A0791}">
      <dgm:prSet/>
      <dgm:spPr/>
      <dgm:t>
        <a:bodyPr/>
        <a:lstStyle/>
        <a:p>
          <a:endParaRPr lang="en-GB"/>
        </a:p>
      </dgm:t>
    </dgm:pt>
    <dgm:pt modelId="{2AEC363A-390E-4E96-BBEF-582196AC833E}" type="sibTrans" cxnId="{A03BBC43-EB1C-407D-B796-9C8BC07A0791}">
      <dgm:prSet/>
      <dgm:spPr/>
      <dgm:t>
        <a:bodyPr/>
        <a:lstStyle/>
        <a:p>
          <a:endParaRPr lang="en-GB"/>
        </a:p>
      </dgm:t>
    </dgm:pt>
    <dgm:pt modelId="{F7900E57-AAA3-46D0-BE8F-8D8B9E760BBD}">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Adaptions</a:t>
          </a:r>
        </a:p>
      </dgm:t>
    </dgm:pt>
    <dgm:pt modelId="{440A0AD1-0018-4088-A434-584E07912C88}" type="parTrans" cxnId="{B057C8B5-B73A-43F7-A14F-0CEFDFA76A5C}">
      <dgm:prSet/>
      <dgm:spPr/>
      <dgm:t>
        <a:bodyPr/>
        <a:lstStyle/>
        <a:p>
          <a:endParaRPr lang="en-GB"/>
        </a:p>
      </dgm:t>
    </dgm:pt>
    <dgm:pt modelId="{AC8FA3B3-A963-4DEA-94CF-67C66C0D6DA8}" type="sibTrans" cxnId="{B057C8B5-B73A-43F7-A14F-0CEFDFA76A5C}">
      <dgm:prSet/>
      <dgm:spPr/>
      <dgm:t>
        <a:bodyPr/>
        <a:lstStyle/>
        <a:p>
          <a:endParaRPr lang="en-GB"/>
        </a:p>
      </dgm:t>
    </dgm:pt>
    <dgm:pt modelId="{3AF21BD9-285B-4944-B0AC-A58AC1512A08}">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The whole child</a:t>
          </a:r>
        </a:p>
      </dgm:t>
    </dgm:pt>
    <dgm:pt modelId="{0A296199-5A39-4F92-8EB0-CD2D0347F3EA}" type="parTrans" cxnId="{EED57C3E-6E94-4398-BD06-495650856223}">
      <dgm:prSet/>
      <dgm:spPr/>
      <dgm:t>
        <a:bodyPr/>
        <a:lstStyle/>
        <a:p>
          <a:endParaRPr lang="en-GB"/>
        </a:p>
      </dgm:t>
    </dgm:pt>
    <dgm:pt modelId="{2FB99A27-B869-4D6C-ADB8-42886FF0A194}" type="sibTrans" cxnId="{EED57C3E-6E94-4398-BD06-495650856223}">
      <dgm:prSet/>
      <dgm:spPr/>
      <dgm:t>
        <a:bodyPr/>
        <a:lstStyle/>
        <a:p>
          <a:endParaRPr lang="en-GB"/>
        </a:p>
      </dgm:t>
    </dgm:pt>
    <dgm:pt modelId="{0077D2B0-D56C-4B59-B922-4C6769A6FDA9}" type="pres">
      <dgm:prSet presAssocID="{E62AD401-0778-4E9F-BE3B-C78F53E4349B}" presName="cycle" presStyleCnt="0">
        <dgm:presLayoutVars>
          <dgm:dir/>
          <dgm:resizeHandles val="exact"/>
        </dgm:presLayoutVars>
      </dgm:prSet>
      <dgm:spPr/>
    </dgm:pt>
    <dgm:pt modelId="{2791BE03-E45D-4073-ACDC-02C5C13D2A3E}" type="pres">
      <dgm:prSet presAssocID="{19E5D868-E324-47A9-B574-68399ABB9DA1}" presName="node" presStyleLbl="node1" presStyleIdx="0" presStyleCnt="8" custRadScaleRad="101578" custRadScaleInc="-6698">
        <dgm:presLayoutVars>
          <dgm:bulletEnabled val="1"/>
        </dgm:presLayoutVars>
      </dgm:prSet>
      <dgm:spPr/>
    </dgm:pt>
    <dgm:pt modelId="{77C2D8ED-6CD7-4892-AF3A-0CD0D1934A4A}" type="pres">
      <dgm:prSet presAssocID="{19E5D868-E324-47A9-B574-68399ABB9DA1}" presName="spNode" presStyleCnt="0"/>
      <dgm:spPr/>
    </dgm:pt>
    <dgm:pt modelId="{186BBBD4-5E1C-4C7E-B725-E24345B27219}" type="pres">
      <dgm:prSet presAssocID="{0EF507B7-29CA-40E8-90A6-E8D79B8AF0F7}" presName="sibTrans" presStyleLbl="sibTrans1D1" presStyleIdx="0" presStyleCnt="8"/>
      <dgm:spPr/>
    </dgm:pt>
    <dgm:pt modelId="{97F6FAF5-7CCE-41DD-8E77-0A50C6B00053}" type="pres">
      <dgm:prSet presAssocID="{4DC4FD3C-9D9D-43C5-A9FA-9884497B164E}" presName="node" presStyleLbl="node1" presStyleIdx="1" presStyleCnt="8" custRadScaleRad="99690" custRadScaleInc="-3619">
        <dgm:presLayoutVars>
          <dgm:bulletEnabled val="1"/>
        </dgm:presLayoutVars>
      </dgm:prSet>
      <dgm:spPr/>
    </dgm:pt>
    <dgm:pt modelId="{59F0CC97-F8A6-4D05-BCC2-34A4A325AF59}" type="pres">
      <dgm:prSet presAssocID="{4DC4FD3C-9D9D-43C5-A9FA-9884497B164E}" presName="spNode" presStyleCnt="0"/>
      <dgm:spPr/>
    </dgm:pt>
    <dgm:pt modelId="{CD95986E-E5B3-4658-BF2C-E29AC74EE7FC}" type="pres">
      <dgm:prSet presAssocID="{58DF7A03-E005-4F41-A174-7397E0C38105}" presName="sibTrans" presStyleLbl="sibTrans1D1" presStyleIdx="1" presStyleCnt="8"/>
      <dgm:spPr/>
    </dgm:pt>
    <dgm:pt modelId="{37D389E5-12DE-4089-B6FA-E93A536A3ECA}" type="pres">
      <dgm:prSet presAssocID="{C143CCFF-7F37-424A-90F3-594CE4D86AB2}" presName="node" presStyleLbl="node1" presStyleIdx="2" presStyleCnt="8">
        <dgm:presLayoutVars>
          <dgm:bulletEnabled val="1"/>
        </dgm:presLayoutVars>
      </dgm:prSet>
      <dgm:spPr/>
    </dgm:pt>
    <dgm:pt modelId="{4B13431E-28FE-4893-B7BB-DD0EF0B9CD77}" type="pres">
      <dgm:prSet presAssocID="{C143CCFF-7F37-424A-90F3-594CE4D86AB2}" presName="spNode" presStyleCnt="0"/>
      <dgm:spPr/>
    </dgm:pt>
    <dgm:pt modelId="{715747E5-982B-4127-9DE2-CE4E0DDCC982}" type="pres">
      <dgm:prSet presAssocID="{E08A66D0-B535-4599-8947-F0C321E11FAE}" presName="sibTrans" presStyleLbl="sibTrans1D1" presStyleIdx="2" presStyleCnt="8"/>
      <dgm:spPr/>
    </dgm:pt>
    <dgm:pt modelId="{711B4C34-DD6E-4C51-930A-FD0E4766C306}" type="pres">
      <dgm:prSet presAssocID="{33CE1714-11FE-4263-941A-38D6D875F9C8}" presName="node" presStyleLbl="node1" presStyleIdx="3" presStyleCnt="8">
        <dgm:presLayoutVars>
          <dgm:bulletEnabled val="1"/>
        </dgm:presLayoutVars>
      </dgm:prSet>
      <dgm:spPr/>
    </dgm:pt>
    <dgm:pt modelId="{1DA8E200-70C1-4551-9A3E-8F8E1B42E279}" type="pres">
      <dgm:prSet presAssocID="{33CE1714-11FE-4263-941A-38D6D875F9C8}" presName="spNode" presStyleCnt="0"/>
      <dgm:spPr/>
    </dgm:pt>
    <dgm:pt modelId="{745F3A62-76EC-40C1-A8B6-5063C624531C}" type="pres">
      <dgm:prSet presAssocID="{61B3FBF3-2025-4EA5-A288-D751D5380744}" presName="sibTrans" presStyleLbl="sibTrans1D1" presStyleIdx="3" presStyleCnt="8"/>
      <dgm:spPr/>
    </dgm:pt>
    <dgm:pt modelId="{7435B9C1-AEF0-45AF-866F-6D7EFC29484A}" type="pres">
      <dgm:prSet presAssocID="{934CC6F2-9272-4AB1-9FD6-95C0B0BCAFAA}" presName="node" presStyleLbl="node1" presStyleIdx="4" presStyleCnt="8">
        <dgm:presLayoutVars>
          <dgm:bulletEnabled val="1"/>
        </dgm:presLayoutVars>
      </dgm:prSet>
      <dgm:spPr/>
    </dgm:pt>
    <dgm:pt modelId="{220A34E8-74BE-401E-A824-648783A3D024}" type="pres">
      <dgm:prSet presAssocID="{934CC6F2-9272-4AB1-9FD6-95C0B0BCAFAA}" presName="spNode" presStyleCnt="0"/>
      <dgm:spPr/>
    </dgm:pt>
    <dgm:pt modelId="{86A3CDED-7A30-4DA5-911F-4F375F1E4322}" type="pres">
      <dgm:prSet presAssocID="{CBD3048D-3590-453B-9293-D3F99B303945}" presName="sibTrans" presStyleLbl="sibTrans1D1" presStyleIdx="4" presStyleCnt="8"/>
      <dgm:spPr/>
    </dgm:pt>
    <dgm:pt modelId="{EEE43AF9-F38D-4E9D-AD11-3B24B47F988B}" type="pres">
      <dgm:prSet presAssocID="{D494A3F9-A463-40B6-AF2D-3BB2372254CE}" presName="node" presStyleLbl="node1" presStyleIdx="5" presStyleCnt="8">
        <dgm:presLayoutVars>
          <dgm:bulletEnabled val="1"/>
        </dgm:presLayoutVars>
      </dgm:prSet>
      <dgm:spPr/>
    </dgm:pt>
    <dgm:pt modelId="{266FA3D2-0156-43E2-9C4C-63C01FEFD0CB}" type="pres">
      <dgm:prSet presAssocID="{D494A3F9-A463-40B6-AF2D-3BB2372254CE}" presName="spNode" presStyleCnt="0"/>
      <dgm:spPr/>
    </dgm:pt>
    <dgm:pt modelId="{58B632B2-175D-45BC-969D-680395698982}" type="pres">
      <dgm:prSet presAssocID="{2AEC363A-390E-4E96-BBEF-582196AC833E}" presName="sibTrans" presStyleLbl="sibTrans1D1" presStyleIdx="5" presStyleCnt="8"/>
      <dgm:spPr/>
    </dgm:pt>
    <dgm:pt modelId="{2DC7F9FC-762D-46E0-9D8B-2A1C77F6E1BB}" type="pres">
      <dgm:prSet presAssocID="{F7900E57-AAA3-46D0-BE8F-8D8B9E760BBD}" presName="node" presStyleLbl="node1" presStyleIdx="6" presStyleCnt="8">
        <dgm:presLayoutVars>
          <dgm:bulletEnabled val="1"/>
        </dgm:presLayoutVars>
      </dgm:prSet>
      <dgm:spPr/>
    </dgm:pt>
    <dgm:pt modelId="{081AD9DD-DF07-416E-898E-9247894F2896}" type="pres">
      <dgm:prSet presAssocID="{F7900E57-AAA3-46D0-BE8F-8D8B9E760BBD}" presName="spNode" presStyleCnt="0"/>
      <dgm:spPr/>
    </dgm:pt>
    <dgm:pt modelId="{875EFB98-7E65-45E8-9450-F4CDF1598324}" type="pres">
      <dgm:prSet presAssocID="{AC8FA3B3-A963-4DEA-94CF-67C66C0D6DA8}" presName="sibTrans" presStyleLbl="sibTrans1D1" presStyleIdx="6" presStyleCnt="8"/>
      <dgm:spPr/>
    </dgm:pt>
    <dgm:pt modelId="{95650405-3B33-4B55-9CDF-5E4810D13F75}" type="pres">
      <dgm:prSet presAssocID="{3AF21BD9-285B-4944-B0AC-A58AC1512A08}" presName="node" presStyleLbl="node1" presStyleIdx="7" presStyleCnt="8" custRadScaleRad="99911" custRadScaleInc="-2061">
        <dgm:presLayoutVars>
          <dgm:bulletEnabled val="1"/>
        </dgm:presLayoutVars>
      </dgm:prSet>
      <dgm:spPr/>
    </dgm:pt>
    <dgm:pt modelId="{6A16142F-09A7-4A67-9C38-25C560D4987D}" type="pres">
      <dgm:prSet presAssocID="{3AF21BD9-285B-4944-B0AC-A58AC1512A08}" presName="spNode" presStyleCnt="0"/>
      <dgm:spPr/>
    </dgm:pt>
    <dgm:pt modelId="{2EBED546-A432-4D10-B068-00219CAF791E}" type="pres">
      <dgm:prSet presAssocID="{2FB99A27-B869-4D6C-ADB8-42886FF0A194}" presName="sibTrans" presStyleLbl="sibTrans1D1" presStyleIdx="7" presStyleCnt="8"/>
      <dgm:spPr/>
    </dgm:pt>
  </dgm:ptLst>
  <dgm:cxnLst>
    <dgm:cxn modelId="{4E0F8F07-CF1E-4F3D-9CD3-8071A7496B8F}" srcId="{E62AD401-0778-4E9F-BE3B-C78F53E4349B}" destId="{C143CCFF-7F37-424A-90F3-594CE4D86AB2}" srcOrd="2" destOrd="0" parTransId="{C6969DD6-594C-40B8-A6D6-57C01D86FB90}" sibTransId="{E08A66D0-B535-4599-8947-F0C321E11FAE}"/>
    <dgm:cxn modelId="{2C83F60C-9CDD-402C-A389-73B7C1C211AE}" type="presOf" srcId="{C143CCFF-7F37-424A-90F3-594CE4D86AB2}" destId="{37D389E5-12DE-4089-B6FA-E93A536A3ECA}" srcOrd="0" destOrd="0" presId="urn:microsoft.com/office/officeart/2005/8/layout/cycle6"/>
    <dgm:cxn modelId="{66B31834-8D98-41DD-B183-5935CF08EDCC}" srcId="{E62AD401-0778-4E9F-BE3B-C78F53E4349B}" destId="{33CE1714-11FE-4263-941A-38D6D875F9C8}" srcOrd="3" destOrd="0" parTransId="{7F7997EF-3580-4CC2-9C17-3E5E6B730FF9}" sibTransId="{61B3FBF3-2025-4EA5-A288-D751D5380744}"/>
    <dgm:cxn modelId="{1413FD3D-BCCB-432E-B370-A3E366BCA0E5}" srcId="{E62AD401-0778-4E9F-BE3B-C78F53E4349B}" destId="{19E5D868-E324-47A9-B574-68399ABB9DA1}" srcOrd="0" destOrd="0" parTransId="{AAE9DC7C-0798-4492-A3B9-262B68E30B4D}" sibTransId="{0EF507B7-29CA-40E8-90A6-E8D79B8AF0F7}"/>
    <dgm:cxn modelId="{EED57C3E-6E94-4398-BD06-495650856223}" srcId="{E62AD401-0778-4E9F-BE3B-C78F53E4349B}" destId="{3AF21BD9-285B-4944-B0AC-A58AC1512A08}" srcOrd="7" destOrd="0" parTransId="{0A296199-5A39-4F92-8EB0-CD2D0347F3EA}" sibTransId="{2FB99A27-B869-4D6C-ADB8-42886FF0A194}"/>
    <dgm:cxn modelId="{EA25205C-FE54-43B6-9635-DBFF64221FF4}" srcId="{E62AD401-0778-4E9F-BE3B-C78F53E4349B}" destId="{934CC6F2-9272-4AB1-9FD6-95C0B0BCAFAA}" srcOrd="4" destOrd="0" parTransId="{A880BF3A-754C-4019-8718-FAF0788EF389}" sibTransId="{CBD3048D-3590-453B-9293-D3F99B303945}"/>
    <dgm:cxn modelId="{FC040342-73F6-41F9-8ADF-05383B8F1445}" type="presOf" srcId="{19E5D868-E324-47A9-B574-68399ABB9DA1}" destId="{2791BE03-E45D-4073-ACDC-02C5C13D2A3E}" srcOrd="0" destOrd="0" presId="urn:microsoft.com/office/officeart/2005/8/layout/cycle6"/>
    <dgm:cxn modelId="{0E988C42-C5D2-4E6E-827E-9D3C3FAF957C}" type="presOf" srcId="{58DF7A03-E005-4F41-A174-7397E0C38105}" destId="{CD95986E-E5B3-4658-BF2C-E29AC74EE7FC}" srcOrd="0" destOrd="0" presId="urn:microsoft.com/office/officeart/2005/8/layout/cycle6"/>
    <dgm:cxn modelId="{A03BBC43-EB1C-407D-B796-9C8BC07A0791}" srcId="{E62AD401-0778-4E9F-BE3B-C78F53E4349B}" destId="{D494A3F9-A463-40B6-AF2D-3BB2372254CE}" srcOrd="5" destOrd="0" parTransId="{43B7A590-60FE-4706-89AB-3327DF269AE0}" sibTransId="{2AEC363A-390E-4E96-BBEF-582196AC833E}"/>
    <dgm:cxn modelId="{0C22586A-EB77-45A2-8028-BA4E2E25347C}" type="presOf" srcId="{33CE1714-11FE-4263-941A-38D6D875F9C8}" destId="{711B4C34-DD6E-4C51-930A-FD0E4766C306}" srcOrd="0" destOrd="0" presId="urn:microsoft.com/office/officeart/2005/8/layout/cycle6"/>
    <dgm:cxn modelId="{E86CD676-329D-464D-A99C-299A2C2E4D91}" type="presOf" srcId="{D494A3F9-A463-40B6-AF2D-3BB2372254CE}" destId="{EEE43AF9-F38D-4E9D-AD11-3B24B47F988B}" srcOrd="0" destOrd="0" presId="urn:microsoft.com/office/officeart/2005/8/layout/cycle6"/>
    <dgm:cxn modelId="{51B63059-F04A-45CA-B205-51ED57B2C7AE}" type="presOf" srcId="{934CC6F2-9272-4AB1-9FD6-95C0B0BCAFAA}" destId="{7435B9C1-AEF0-45AF-866F-6D7EFC29484A}" srcOrd="0" destOrd="0" presId="urn:microsoft.com/office/officeart/2005/8/layout/cycle6"/>
    <dgm:cxn modelId="{B553E87A-0EED-4540-984F-B5076B7D14CD}" type="presOf" srcId="{AC8FA3B3-A963-4DEA-94CF-67C66C0D6DA8}" destId="{875EFB98-7E65-45E8-9450-F4CDF1598324}" srcOrd="0" destOrd="0" presId="urn:microsoft.com/office/officeart/2005/8/layout/cycle6"/>
    <dgm:cxn modelId="{909F369E-B4A0-4749-9FCE-62B2F11E98EA}" type="presOf" srcId="{E62AD401-0778-4E9F-BE3B-C78F53E4349B}" destId="{0077D2B0-D56C-4B59-B922-4C6769A6FDA9}" srcOrd="0" destOrd="0" presId="urn:microsoft.com/office/officeart/2005/8/layout/cycle6"/>
    <dgm:cxn modelId="{142448AC-EC0F-4AB4-A73E-E601306EBDE7}" type="presOf" srcId="{0EF507B7-29CA-40E8-90A6-E8D79B8AF0F7}" destId="{186BBBD4-5E1C-4C7E-B725-E24345B27219}" srcOrd="0" destOrd="0" presId="urn:microsoft.com/office/officeart/2005/8/layout/cycle6"/>
    <dgm:cxn modelId="{B057C8B5-B73A-43F7-A14F-0CEFDFA76A5C}" srcId="{E62AD401-0778-4E9F-BE3B-C78F53E4349B}" destId="{F7900E57-AAA3-46D0-BE8F-8D8B9E760BBD}" srcOrd="6" destOrd="0" parTransId="{440A0AD1-0018-4088-A434-584E07912C88}" sibTransId="{AC8FA3B3-A963-4DEA-94CF-67C66C0D6DA8}"/>
    <dgm:cxn modelId="{51C021BA-9230-49F7-8527-D8948976EF3A}" type="presOf" srcId="{2FB99A27-B869-4D6C-ADB8-42886FF0A194}" destId="{2EBED546-A432-4D10-B068-00219CAF791E}" srcOrd="0" destOrd="0" presId="urn:microsoft.com/office/officeart/2005/8/layout/cycle6"/>
    <dgm:cxn modelId="{CB5E10BC-5C95-4084-9729-CAFE64C75A0B}" type="presOf" srcId="{2AEC363A-390E-4E96-BBEF-582196AC833E}" destId="{58B632B2-175D-45BC-969D-680395698982}" srcOrd="0" destOrd="0" presId="urn:microsoft.com/office/officeart/2005/8/layout/cycle6"/>
    <dgm:cxn modelId="{E9A3F1BE-B281-4E4D-91FC-9F0445AC46C4}" type="presOf" srcId="{F7900E57-AAA3-46D0-BE8F-8D8B9E760BBD}" destId="{2DC7F9FC-762D-46E0-9D8B-2A1C77F6E1BB}" srcOrd="0" destOrd="0" presId="urn:microsoft.com/office/officeart/2005/8/layout/cycle6"/>
    <dgm:cxn modelId="{E6D602CD-339A-4C46-88CA-D404FB912EBB}" type="presOf" srcId="{3AF21BD9-285B-4944-B0AC-A58AC1512A08}" destId="{95650405-3B33-4B55-9CDF-5E4810D13F75}" srcOrd="0" destOrd="0" presId="urn:microsoft.com/office/officeart/2005/8/layout/cycle6"/>
    <dgm:cxn modelId="{80DA40D8-1DB3-45B2-838A-681FE43908F5}" type="presOf" srcId="{E08A66D0-B535-4599-8947-F0C321E11FAE}" destId="{715747E5-982B-4127-9DE2-CE4E0DDCC982}" srcOrd="0" destOrd="0" presId="urn:microsoft.com/office/officeart/2005/8/layout/cycle6"/>
    <dgm:cxn modelId="{8B9B95D8-DA7C-4815-8497-15F58C331D94}" type="presOf" srcId="{4DC4FD3C-9D9D-43C5-A9FA-9884497B164E}" destId="{97F6FAF5-7CCE-41DD-8E77-0A50C6B00053}" srcOrd="0" destOrd="0" presId="urn:microsoft.com/office/officeart/2005/8/layout/cycle6"/>
    <dgm:cxn modelId="{E508AFE9-82F8-4851-B916-BC142D4858CE}" type="presOf" srcId="{CBD3048D-3590-453B-9293-D3F99B303945}" destId="{86A3CDED-7A30-4DA5-911F-4F375F1E4322}" srcOrd="0" destOrd="0" presId="urn:microsoft.com/office/officeart/2005/8/layout/cycle6"/>
    <dgm:cxn modelId="{B2B272F6-98E8-4A79-AF69-740780A4C2B5}" srcId="{E62AD401-0778-4E9F-BE3B-C78F53E4349B}" destId="{4DC4FD3C-9D9D-43C5-A9FA-9884497B164E}" srcOrd="1" destOrd="0" parTransId="{B4EA039A-2A5B-4696-B2E6-1F3CC9F35D7A}" sibTransId="{58DF7A03-E005-4F41-A174-7397E0C38105}"/>
    <dgm:cxn modelId="{0F5B3CFF-1137-4346-850C-DABB6D904C3A}" type="presOf" srcId="{61B3FBF3-2025-4EA5-A288-D751D5380744}" destId="{745F3A62-76EC-40C1-A8B6-5063C624531C}" srcOrd="0" destOrd="0" presId="urn:microsoft.com/office/officeart/2005/8/layout/cycle6"/>
    <dgm:cxn modelId="{A2881CEC-51F0-47F3-BAA9-ED9F8214749D}" type="presParOf" srcId="{0077D2B0-D56C-4B59-B922-4C6769A6FDA9}" destId="{2791BE03-E45D-4073-ACDC-02C5C13D2A3E}" srcOrd="0" destOrd="0" presId="urn:microsoft.com/office/officeart/2005/8/layout/cycle6"/>
    <dgm:cxn modelId="{D9EB3284-0A60-462B-BADC-C82B4E2B322F}" type="presParOf" srcId="{0077D2B0-D56C-4B59-B922-4C6769A6FDA9}" destId="{77C2D8ED-6CD7-4892-AF3A-0CD0D1934A4A}" srcOrd="1" destOrd="0" presId="urn:microsoft.com/office/officeart/2005/8/layout/cycle6"/>
    <dgm:cxn modelId="{6CBBB6C5-EFDB-4654-8073-7503D041998B}" type="presParOf" srcId="{0077D2B0-D56C-4B59-B922-4C6769A6FDA9}" destId="{186BBBD4-5E1C-4C7E-B725-E24345B27219}" srcOrd="2" destOrd="0" presId="urn:microsoft.com/office/officeart/2005/8/layout/cycle6"/>
    <dgm:cxn modelId="{7507636C-7A62-432B-84E6-FC18FFAB3223}" type="presParOf" srcId="{0077D2B0-D56C-4B59-B922-4C6769A6FDA9}" destId="{97F6FAF5-7CCE-41DD-8E77-0A50C6B00053}" srcOrd="3" destOrd="0" presId="urn:microsoft.com/office/officeart/2005/8/layout/cycle6"/>
    <dgm:cxn modelId="{E62313F5-F266-4251-86A7-A7AF7453434C}" type="presParOf" srcId="{0077D2B0-D56C-4B59-B922-4C6769A6FDA9}" destId="{59F0CC97-F8A6-4D05-BCC2-34A4A325AF59}" srcOrd="4" destOrd="0" presId="urn:microsoft.com/office/officeart/2005/8/layout/cycle6"/>
    <dgm:cxn modelId="{3870F8E6-19C5-4BA2-991A-CEDF1DD2CA2F}" type="presParOf" srcId="{0077D2B0-D56C-4B59-B922-4C6769A6FDA9}" destId="{CD95986E-E5B3-4658-BF2C-E29AC74EE7FC}" srcOrd="5" destOrd="0" presId="urn:microsoft.com/office/officeart/2005/8/layout/cycle6"/>
    <dgm:cxn modelId="{132C42D8-EB0B-4F2B-B73E-2B3C0CECDE13}" type="presParOf" srcId="{0077D2B0-D56C-4B59-B922-4C6769A6FDA9}" destId="{37D389E5-12DE-4089-B6FA-E93A536A3ECA}" srcOrd="6" destOrd="0" presId="urn:microsoft.com/office/officeart/2005/8/layout/cycle6"/>
    <dgm:cxn modelId="{BCBE32F9-CF28-4DA6-94A2-DF768DD94196}" type="presParOf" srcId="{0077D2B0-D56C-4B59-B922-4C6769A6FDA9}" destId="{4B13431E-28FE-4893-B7BB-DD0EF0B9CD77}" srcOrd="7" destOrd="0" presId="urn:microsoft.com/office/officeart/2005/8/layout/cycle6"/>
    <dgm:cxn modelId="{CC66A455-6F53-46F9-95E8-EEECA84D1EAF}" type="presParOf" srcId="{0077D2B0-D56C-4B59-B922-4C6769A6FDA9}" destId="{715747E5-982B-4127-9DE2-CE4E0DDCC982}" srcOrd="8" destOrd="0" presId="urn:microsoft.com/office/officeart/2005/8/layout/cycle6"/>
    <dgm:cxn modelId="{F59C8370-5EEB-4861-BAF6-9117B866D51F}" type="presParOf" srcId="{0077D2B0-D56C-4B59-B922-4C6769A6FDA9}" destId="{711B4C34-DD6E-4C51-930A-FD0E4766C306}" srcOrd="9" destOrd="0" presId="urn:microsoft.com/office/officeart/2005/8/layout/cycle6"/>
    <dgm:cxn modelId="{CCA5C2E4-5134-400A-924A-9615DA46DDB8}" type="presParOf" srcId="{0077D2B0-D56C-4B59-B922-4C6769A6FDA9}" destId="{1DA8E200-70C1-4551-9A3E-8F8E1B42E279}" srcOrd="10" destOrd="0" presId="urn:microsoft.com/office/officeart/2005/8/layout/cycle6"/>
    <dgm:cxn modelId="{9D139445-5CEF-4C41-8392-D4F88EA16264}" type="presParOf" srcId="{0077D2B0-D56C-4B59-B922-4C6769A6FDA9}" destId="{745F3A62-76EC-40C1-A8B6-5063C624531C}" srcOrd="11" destOrd="0" presId="urn:microsoft.com/office/officeart/2005/8/layout/cycle6"/>
    <dgm:cxn modelId="{647BE13E-47DE-4F48-B0CE-1E619490CE58}" type="presParOf" srcId="{0077D2B0-D56C-4B59-B922-4C6769A6FDA9}" destId="{7435B9C1-AEF0-45AF-866F-6D7EFC29484A}" srcOrd="12" destOrd="0" presId="urn:microsoft.com/office/officeart/2005/8/layout/cycle6"/>
    <dgm:cxn modelId="{90046588-532C-4961-AE86-B10802608106}" type="presParOf" srcId="{0077D2B0-D56C-4B59-B922-4C6769A6FDA9}" destId="{220A34E8-74BE-401E-A824-648783A3D024}" srcOrd="13" destOrd="0" presId="urn:microsoft.com/office/officeart/2005/8/layout/cycle6"/>
    <dgm:cxn modelId="{59FD948A-84A1-4AD8-90B9-0BC796AE9131}" type="presParOf" srcId="{0077D2B0-D56C-4B59-B922-4C6769A6FDA9}" destId="{86A3CDED-7A30-4DA5-911F-4F375F1E4322}" srcOrd="14" destOrd="0" presId="urn:microsoft.com/office/officeart/2005/8/layout/cycle6"/>
    <dgm:cxn modelId="{46BE71FE-46A2-4E9C-833F-482B36270BEE}" type="presParOf" srcId="{0077D2B0-D56C-4B59-B922-4C6769A6FDA9}" destId="{EEE43AF9-F38D-4E9D-AD11-3B24B47F988B}" srcOrd="15" destOrd="0" presId="urn:microsoft.com/office/officeart/2005/8/layout/cycle6"/>
    <dgm:cxn modelId="{29CABF17-7527-4C50-8B56-5070E0D00AEE}" type="presParOf" srcId="{0077D2B0-D56C-4B59-B922-4C6769A6FDA9}" destId="{266FA3D2-0156-43E2-9C4C-63C01FEFD0CB}" srcOrd="16" destOrd="0" presId="urn:microsoft.com/office/officeart/2005/8/layout/cycle6"/>
    <dgm:cxn modelId="{CF274B7F-C558-4535-BBC4-558B23EFCBC3}" type="presParOf" srcId="{0077D2B0-D56C-4B59-B922-4C6769A6FDA9}" destId="{58B632B2-175D-45BC-969D-680395698982}" srcOrd="17" destOrd="0" presId="urn:microsoft.com/office/officeart/2005/8/layout/cycle6"/>
    <dgm:cxn modelId="{B6CC86C4-12E1-4970-8580-2F2B8857FF33}" type="presParOf" srcId="{0077D2B0-D56C-4B59-B922-4C6769A6FDA9}" destId="{2DC7F9FC-762D-46E0-9D8B-2A1C77F6E1BB}" srcOrd="18" destOrd="0" presId="urn:microsoft.com/office/officeart/2005/8/layout/cycle6"/>
    <dgm:cxn modelId="{FB0EC827-627C-439D-85A4-9D7484D87558}" type="presParOf" srcId="{0077D2B0-D56C-4B59-B922-4C6769A6FDA9}" destId="{081AD9DD-DF07-416E-898E-9247894F2896}" srcOrd="19" destOrd="0" presId="urn:microsoft.com/office/officeart/2005/8/layout/cycle6"/>
    <dgm:cxn modelId="{76F6BF77-8600-4D88-914F-23A2E7084E54}" type="presParOf" srcId="{0077D2B0-D56C-4B59-B922-4C6769A6FDA9}" destId="{875EFB98-7E65-45E8-9450-F4CDF1598324}" srcOrd="20" destOrd="0" presId="urn:microsoft.com/office/officeart/2005/8/layout/cycle6"/>
    <dgm:cxn modelId="{35632F0A-834B-4434-AF40-206FC6FF342F}" type="presParOf" srcId="{0077D2B0-D56C-4B59-B922-4C6769A6FDA9}" destId="{95650405-3B33-4B55-9CDF-5E4810D13F75}" srcOrd="21" destOrd="0" presId="urn:microsoft.com/office/officeart/2005/8/layout/cycle6"/>
    <dgm:cxn modelId="{3B9462E4-E645-401C-8FD1-8F7BECED9161}" type="presParOf" srcId="{0077D2B0-D56C-4B59-B922-4C6769A6FDA9}" destId="{6A16142F-09A7-4A67-9C38-25C560D4987D}" srcOrd="22" destOrd="0" presId="urn:microsoft.com/office/officeart/2005/8/layout/cycle6"/>
    <dgm:cxn modelId="{76B2B235-CC82-4FD3-8CE7-A196E0F691D2}" type="presParOf" srcId="{0077D2B0-D56C-4B59-B922-4C6769A6FDA9}" destId="{2EBED546-A432-4D10-B068-00219CAF791E}" srcOrd="23" destOrd="0" presId="urn:microsoft.com/office/officeart/2005/8/layout/cycle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F1797D-BCC2-4130-AE93-F73E7E3FE2C9}" type="doc">
      <dgm:prSet loTypeId="urn:microsoft.com/office/officeart/2005/8/layout/hProcess4" loCatId="process" qsTypeId="urn:microsoft.com/office/officeart/2005/8/quickstyle/3d2" qsCatId="3D" csTypeId="urn:microsoft.com/office/officeart/2005/8/colors/accent2_3" csCatId="accent2" phldr="1"/>
      <dgm:spPr/>
      <dgm:t>
        <a:bodyPr/>
        <a:lstStyle/>
        <a:p>
          <a:endParaRPr lang="en-US"/>
        </a:p>
      </dgm:t>
    </dgm:pt>
    <dgm:pt modelId="{FF1E8C8F-0F8B-44B4-91CF-6393624DAB8A}">
      <dgm:prSet phldrT="[Text]" custT="1"/>
      <dgm:spPr>
        <a:solidFill>
          <a:schemeClr val="tx2">
            <a:lumMod val="90000"/>
            <a:lumOff val="10000"/>
          </a:schemeClr>
        </a:solidFill>
      </dgm:spPr>
      <dgm:t>
        <a:bodyPr/>
        <a:lstStyle/>
        <a:p>
          <a:r>
            <a:rPr lang="en-US" sz="1200" b="0" dirty="0">
              <a:latin typeface="Microsoft PhagsPa"/>
            </a:rPr>
            <a:t>High Quality Teaching</a:t>
          </a:r>
        </a:p>
      </dgm:t>
    </dgm:pt>
    <dgm:pt modelId="{FB47804A-5E6E-4192-8ABC-F85BC1C0803A}" type="parTrans" cxnId="{DB357C22-0D46-4D3D-8946-91E70F733812}">
      <dgm:prSet/>
      <dgm:spPr/>
      <dgm:t>
        <a:bodyPr/>
        <a:lstStyle/>
        <a:p>
          <a:endParaRPr lang="en-US"/>
        </a:p>
      </dgm:t>
    </dgm:pt>
    <dgm:pt modelId="{6688A049-98A4-439B-AE89-D4FFCDB3EFBF}" type="sibTrans" cxnId="{DB357C22-0D46-4D3D-8946-91E70F733812}">
      <dgm:prSet/>
      <dgm:spPr/>
      <dgm:t>
        <a:bodyPr/>
        <a:lstStyle/>
        <a:p>
          <a:endParaRPr lang="en-US"/>
        </a:p>
      </dgm:t>
    </dgm:pt>
    <dgm:pt modelId="{27C6D113-91A5-48ED-BF88-32F389D9DBEB}">
      <dgm:prSet phldrT="[Text]" custT="1"/>
      <dgm:spPr/>
      <dgm:t>
        <a:bodyPr/>
        <a:lstStyle/>
        <a:p>
          <a:r>
            <a:rPr lang="en-US" sz="1200" b="0" dirty="0">
              <a:latin typeface="Microsoft PhagsPa"/>
            </a:rPr>
            <a:t>Builds on pupils' prior knowledge and responds to pupil voice</a:t>
          </a:r>
        </a:p>
      </dgm:t>
    </dgm:pt>
    <dgm:pt modelId="{23E1D685-5B1D-4EF1-B585-E659C4C4CC46}" type="parTrans" cxnId="{600A82EA-B5A2-4AC8-B838-94B03839FD07}">
      <dgm:prSet/>
      <dgm:spPr/>
      <dgm:t>
        <a:bodyPr/>
        <a:lstStyle/>
        <a:p>
          <a:endParaRPr lang="en-US"/>
        </a:p>
      </dgm:t>
    </dgm:pt>
    <dgm:pt modelId="{57358784-5DC5-4752-8FF2-F4F91CEB96C5}" type="sibTrans" cxnId="{600A82EA-B5A2-4AC8-B838-94B03839FD07}">
      <dgm:prSet/>
      <dgm:spPr/>
      <dgm:t>
        <a:bodyPr/>
        <a:lstStyle/>
        <a:p>
          <a:endParaRPr lang="en-US"/>
        </a:p>
      </dgm:t>
    </dgm:pt>
    <dgm:pt modelId="{4A9F717B-EA4B-4891-9DC9-0F6721DE0C8C}">
      <dgm:prSet phldrT="[Text]" custT="1"/>
      <dgm:spPr/>
      <dgm:t>
        <a:bodyPr/>
        <a:lstStyle/>
        <a:p>
          <a:r>
            <a:rPr lang="en-US" sz="1200" b="0" dirty="0">
              <a:latin typeface="Microsoft PhagsPa"/>
            </a:rPr>
            <a:t>Engages and supports all learners</a:t>
          </a:r>
        </a:p>
      </dgm:t>
    </dgm:pt>
    <dgm:pt modelId="{013A762E-07E6-4444-AA0D-509F6538C3C3}" type="parTrans" cxnId="{A87BA9C5-206C-46BA-B92E-FF6ACE94343C}">
      <dgm:prSet/>
      <dgm:spPr/>
      <dgm:t>
        <a:bodyPr/>
        <a:lstStyle/>
        <a:p>
          <a:endParaRPr lang="en-US"/>
        </a:p>
      </dgm:t>
    </dgm:pt>
    <dgm:pt modelId="{4BF538BF-B321-4CC9-9E2B-C29AA850DF55}" type="sibTrans" cxnId="{A87BA9C5-206C-46BA-B92E-FF6ACE94343C}">
      <dgm:prSet/>
      <dgm:spPr/>
      <dgm:t>
        <a:bodyPr/>
        <a:lstStyle/>
        <a:p>
          <a:endParaRPr lang="en-US"/>
        </a:p>
      </dgm:t>
    </dgm:pt>
    <dgm:pt modelId="{683553D0-DBD4-4015-8CCF-E11E06E9A303}">
      <dgm:prSet phldrT="[Text]" custT="1"/>
      <dgm:spPr>
        <a:solidFill>
          <a:schemeClr val="tx2">
            <a:lumMod val="90000"/>
            <a:lumOff val="10000"/>
          </a:schemeClr>
        </a:solidFill>
      </dgm:spPr>
      <dgm:t>
        <a:bodyPr/>
        <a:lstStyle/>
        <a:p>
          <a:r>
            <a:rPr lang="en-US" sz="1200" b="0" dirty="0">
              <a:latin typeface="Microsoft PhagsPa"/>
            </a:rPr>
            <a:t>Focus Group</a:t>
          </a:r>
        </a:p>
      </dgm:t>
    </dgm:pt>
    <dgm:pt modelId="{B1A0A409-35E9-41F7-A472-B252E8A8874C}" type="parTrans" cxnId="{234C9DE1-BC03-4FC5-84FF-88ACF6DD1E94}">
      <dgm:prSet/>
      <dgm:spPr/>
      <dgm:t>
        <a:bodyPr/>
        <a:lstStyle/>
        <a:p>
          <a:endParaRPr lang="en-US"/>
        </a:p>
      </dgm:t>
    </dgm:pt>
    <dgm:pt modelId="{1CF36DE2-38C0-42EF-B2AD-470859EB9D48}" type="sibTrans" cxnId="{234C9DE1-BC03-4FC5-84FF-88ACF6DD1E94}">
      <dgm:prSet/>
      <dgm:spPr/>
      <dgm:t>
        <a:bodyPr/>
        <a:lstStyle/>
        <a:p>
          <a:endParaRPr lang="en-US"/>
        </a:p>
      </dgm:t>
    </dgm:pt>
    <dgm:pt modelId="{61D4736A-5A15-4306-850F-271E93A1939D}">
      <dgm:prSet phldrT="[Text]" custT="1"/>
      <dgm:spPr/>
      <dgm:t>
        <a:bodyPr/>
        <a:lstStyle/>
        <a:p>
          <a:r>
            <a:rPr lang="en-US" sz="1200" b="0" dirty="0">
              <a:latin typeface="Microsoft PhagsPa"/>
            </a:rPr>
            <a:t>Teachers may identify gaps in learning</a:t>
          </a:r>
        </a:p>
      </dgm:t>
    </dgm:pt>
    <dgm:pt modelId="{84D13E53-58BF-482E-A301-E290DDA383FE}" type="parTrans" cxnId="{7BD9C46B-80B9-4946-BF6D-91F807011B05}">
      <dgm:prSet/>
      <dgm:spPr/>
      <dgm:t>
        <a:bodyPr/>
        <a:lstStyle/>
        <a:p>
          <a:endParaRPr lang="en-US"/>
        </a:p>
      </dgm:t>
    </dgm:pt>
    <dgm:pt modelId="{DCCA55EF-6B4A-4480-B2CB-2923AD32FC37}" type="sibTrans" cxnId="{7BD9C46B-80B9-4946-BF6D-91F807011B05}">
      <dgm:prSet/>
      <dgm:spPr/>
      <dgm:t>
        <a:bodyPr/>
        <a:lstStyle/>
        <a:p>
          <a:endParaRPr lang="en-US"/>
        </a:p>
      </dgm:t>
    </dgm:pt>
    <dgm:pt modelId="{3F8B0E9B-4F7C-42D4-B3DB-332138093B3B}">
      <dgm:prSet phldrT="[Text]" custT="1"/>
      <dgm:spPr/>
      <dgm:t>
        <a:bodyPr/>
        <a:lstStyle/>
        <a:p>
          <a:r>
            <a:rPr lang="en-US" sz="1200" b="0" dirty="0">
              <a:latin typeface="Microsoft PhagsPa"/>
            </a:rPr>
            <a:t>Less than expected progress</a:t>
          </a:r>
        </a:p>
      </dgm:t>
    </dgm:pt>
    <dgm:pt modelId="{4CF246E8-4D89-4EBB-AEA8-E65BF9C6B21C}" type="parTrans" cxnId="{7A8B3FF7-7E99-44D9-8CF3-78513461D54E}">
      <dgm:prSet/>
      <dgm:spPr/>
      <dgm:t>
        <a:bodyPr/>
        <a:lstStyle/>
        <a:p>
          <a:endParaRPr lang="en-US"/>
        </a:p>
      </dgm:t>
    </dgm:pt>
    <dgm:pt modelId="{13AB175B-E2FC-4CDA-9D1E-995014F95659}" type="sibTrans" cxnId="{7A8B3FF7-7E99-44D9-8CF3-78513461D54E}">
      <dgm:prSet/>
      <dgm:spPr/>
      <dgm:t>
        <a:bodyPr/>
        <a:lstStyle/>
        <a:p>
          <a:endParaRPr lang="en-US"/>
        </a:p>
      </dgm:t>
    </dgm:pt>
    <dgm:pt modelId="{9DDC7264-905E-4380-BD7E-3F3AE5347F81}">
      <dgm:prSet phldrT="[Text]" custT="1"/>
      <dgm:spPr>
        <a:solidFill>
          <a:schemeClr val="tx2">
            <a:lumMod val="90000"/>
            <a:lumOff val="10000"/>
          </a:schemeClr>
        </a:solidFill>
      </dgm:spPr>
      <dgm:t>
        <a:bodyPr/>
        <a:lstStyle/>
        <a:p>
          <a:r>
            <a:rPr lang="en-US" sz="1200" b="0" dirty="0">
              <a:latin typeface="Microsoft PhagsPa"/>
            </a:rPr>
            <a:t>Additional Intervention for SEN Support </a:t>
          </a:r>
        </a:p>
      </dgm:t>
    </dgm:pt>
    <dgm:pt modelId="{6A72B498-AD17-4ED5-A1FC-CFD2E43EBC68}" type="parTrans" cxnId="{6390A622-A85F-4784-9A45-081FE9E6B8FB}">
      <dgm:prSet/>
      <dgm:spPr/>
      <dgm:t>
        <a:bodyPr/>
        <a:lstStyle/>
        <a:p>
          <a:endParaRPr lang="en-US"/>
        </a:p>
      </dgm:t>
    </dgm:pt>
    <dgm:pt modelId="{1BBE61FE-1AD6-4C33-81B1-FA5E156519AC}" type="sibTrans" cxnId="{6390A622-A85F-4784-9A45-081FE9E6B8FB}">
      <dgm:prSet/>
      <dgm:spPr/>
      <dgm:t>
        <a:bodyPr/>
        <a:lstStyle/>
        <a:p>
          <a:endParaRPr lang="en-US"/>
        </a:p>
      </dgm:t>
    </dgm:pt>
    <dgm:pt modelId="{41588AB4-3D24-4C05-88EE-FC1B0608021E}">
      <dgm:prSet phldrT="[Text]" custT="1"/>
      <dgm:spPr/>
      <dgm:t>
        <a:bodyPr/>
        <a:lstStyle/>
        <a:p>
          <a:r>
            <a:rPr lang="en-US" sz="1200" b="0" dirty="0">
              <a:latin typeface="Microsoft PhagsPa"/>
            </a:rPr>
            <a:t>Support from external agencies</a:t>
          </a:r>
        </a:p>
      </dgm:t>
    </dgm:pt>
    <dgm:pt modelId="{20FB7C9C-4CFB-4CDA-96D4-48D30B1E24B9}" type="parTrans" cxnId="{58DDCDA6-86CA-4F22-A763-FCFF6190B621}">
      <dgm:prSet/>
      <dgm:spPr/>
      <dgm:t>
        <a:bodyPr/>
        <a:lstStyle/>
        <a:p>
          <a:endParaRPr lang="en-US"/>
        </a:p>
      </dgm:t>
    </dgm:pt>
    <dgm:pt modelId="{A83E3433-55B8-4EA5-B9C4-F128D2A4A1AD}" type="sibTrans" cxnId="{58DDCDA6-86CA-4F22-A763-FCFF6190B621}">
      <dgm:prSet/>
      <dgm:spPr/>
      <dgm:t>
        <a:bodyPr/>
        <a:lstStyle/>
        <a:p>
          <a:endParaRPr lang="en-US"/>
        </a:p>
      </dgm:t>
    </dgm:pt>
    <dgm:pt modelId="{B8A5B615-17E2-4C20-9AED-7E8F5CB5B505}">
      <dgm:prSet phldrT="[Text]" custT="1"/>
      <dgm:spPr/>
      <dgm:t>
        <a:bodyPr/>
        <a:lstStyle/>
        <a:p>
          <a:r>
            <a:rPr lang="en-US" sz="1200" b="0" dirty="0">
              <a:latin typeface="Microsoft PhagsPa"/>
            </a:rPr>
            <a:t>Evidence- based interventions</a:t>
          </a:r>
        </a:p>
      </dgm:t>
    </dgm:pt>
    <dgm:pt modelId="{371D5DC8-C55A-438C-BC66-59A95EB409D0}" type="parTrans" cxnId="{AB434D6B-759B-43CA-BAB6-1C512AD05F1D}">
      <dgm:prSet/>
      <dgm:spPr/>
      <dgm:t>
        <a:bodyPr/>
        <a:lstStyle/>
        <a:p>
          <a:endParaRPr lang="en-US"/>
        </a:p>
      </dgm:t>
    </dgm:pt>
    <dgm:pt modelId="{A95F0146-54DE-4180-A121-0114F968C033}" type="sibTrans" cxnId="{AB434D6B-759B-43CA-BAB6-1C512AD05F1D}">
      <dgm:prSet/>
      <dgm:spPr/>
      <dgm:t>
        <a:bodyPr/>
        <a:lstStyle/>
        <a:p>
          <a:endParaRPr lang="en-US"/>
        </a:p>
      </dgm:t>
    </dgm:pt>
    <dgm:pt modelId="{588219C6-41AC-4A1F-BED1-6C44633DC7B4}">
      <dgm:prSet phldrT="[Text]" custT="1"/>
      <dgm:spPr>
        <a:solidFill>
          <a:schemeClr val="tx2">
            <a:lumMod val="90000"/>
            <a:lumOff val="10000"/>
          </a:schemeClr>
        </a:solidFill>
      </dgm:spPr>
      <dgm:t>
        <a:bodyPr/>
        <a:lstStyle/>
        <a:p>
          <a:r>
            <a:rPr lang="en-US" sz="1200" b="0" dirty="0">
              <a:latin typeface="Microsoft PhagsPa"/>
            </a:rPr>
            <a:t>High Needs at SEN Support</a:t>
          </a:r>
        </a:p>
      </dgm:t>
    </dgm:pt>
    <dgm:pt modelId="{A82DC603-F181-424F-8F52-6058328277B1}" type="parTrans" cxnId="{FACCBDBA-9992-4F59-8C77-5A29C37A7CD9}">
      <dgm:prSet/>
      <dgm:spPr/>
      <dgm:t>
        <a:bodyPr/>
        <a:lstStyle/>
        <a:p>
          <a:endParaRPr lang="en-US"/>
        </a:p>
      </dgm:t>
    </dgm:pt>
    <dgm:pt modelId="{0D64D4FA-D3C3-4AC5-94B1-B7DC90CF2C5C}" type="sibTrans" cxnId="{FACCBDBA-9992-4F59-8C77-5A29C37A7CD9}">
      <dgm:prSet/>
      <dgm:spPr/>
      <dgm:t>
        <a:bodyPr/>
        <a:lstStyle/>
        <a:p>
          <a:endParaRPr lang="en-US"/>
        </a:p>
      </dgm:t>
    </dgm:pt>
    <dgm:pt modelId="{6FB937C5-5F45-41D9-942A-40967D5A7CFA}">
      <dgm:prSet phldrT="[Text]" custT="1"/>
      <dgm:spPr>
        <a:solidFill>
          <a:schemeClr val="tx2">
            <a:lumMod val="90000"/>
            <a:lumOff val="10000"/>
          </a:schemeClr>
        </a:solidFill>
      </dgm:spPr>
      <dgm:t>
        <a:bodyPr/>
        <a:lstStyle/>
        <a:p>
          <a:r>
            <a:rPr lang="en-US" sz="1200" b="0" dirty="0">
              <a:latin typeface="Microsoft PhagsPa"/>
            </a:rPr>
            <a:t>Needs Assessment Request for an EHCP</a:t>
          </a:r>
        </a:p>
      </dgm:t>
    </dgm:pt>
    <dgm:pt modelId="{FB409C94-DDC7-4289-8C42-893D6AA9AAE8}" type="parTrans" cxnId="{13705704-1BF4-41B4-9A5E-1B8695BB7EAB}">
      <dgm:prSet/>
      <dgm:spPr/>
      <dgm:t>
        <a:bodyPr/>
        <a:lstStyle/>
        <a:p>
          <a:endParaRPr lang="en-US"/>
        </a:p>
      </dgm:t>
    </dgm:pt>
    <dgm:pt modelId="{2CD295DA-1620-4D9E-8B07-6C836D3BE59E}" type="sibTrans" cxnId="{13705704-1BF4-41B4-9A5E-1B8695BB7EAB}">
      <dgm:prSet/>
      <dgm:spPr/>
      <dgm:t>
        <a:bodyPr/>
        <a:lstStyle/>
        <a:p>
          <a:endParaRPr lang="en-US"/>
        </a:p>
      </dgm:t>
    </dgm:pt>
    <dgm:pt modelId="{17EE0B50-EB30-4C23-9A8D-646460ADF571}">
      <dgm:prSet phldrT="[Text]" custT="1"/>
      <dgm:spPr/>
      <dgm:t>
        <a:bodyPr/>
        <a:lstStyle/>
        <a:p>
          <a:r>
            <a:rPr lang="en-US" sz="1200" b="0" dirty="0">
              <a:latin typeface="Microsoft PhagsPa"/>
            </a:rPr>
            <a:t>Learning Plans</a:t>
          </a:r>
        </a:p>
      </dgm:t>
    </dgm:pt>
    <dgm:pt modelId="{1A26D550-09C4-4732-B1F7-4DB23810EFCF}" type="parTrans" cxnId="{6C3FC88F-83A3-4B68-A2E4-F402CC52A291}">
      <dgm:prSet/>
      <dgm:spPr/>
      <dgm:t>
        <a:bodyPr/>
        <a:lstStyle/>
        <a:p>
          <a:endParaRPr lang="en-US"/>
        </a:p>
      </dgm:t>
    </dgm:pt>
    <dgm:pt modelId="{04CFDBFF-1440-45B6-852A-DC5EEE527FFE}" type="sibTrans" cxnId="{6C3FC88F-83A3-4B68-A2E4-F402CC52A291}">
      <dgm:prSet/>
      <dgm:spPr/>
      <dgm:t>
        <a:bodyPr/>
        <a:lstStyle/>
        <a:p>
          <a:endParaRPr lang="en-US"/>
        </a:p>
      </dgm:t>
    </dgm:pt>
    <dgm:pt modelId="{27F6C6EE-6210-4DE7-8CA0-BA3E0C9C059C}">
      <dgm:prSet phldrT="[Text]" custT="1"/>
      <dgm:spPr/>
      <dgm:t>
        <a:bodyPr/>
        <a:lstStyle/>
        <a:p>
          <a:r>
            <a:rPr lang="en-US" sz="1200" b="0" dirty="0">
              <a:latin typeface="Microsoft PhagsPa"/>
            </a:rPr>
            <a:t>Local Authority gathering of evidence</a:t>
          </a:r>
        </a:p>
      </dgm:t>
    </dgm:pt>
    <dgm:pt modelId="{D4C2CE8A-A07F-4313-8943-595DBFF41B22}" type="parTrans" cxnId="{A0FD3D32-50A3-4379-AAB1-4E79D41DE53B}">
      <dgm:prSet/>
      <dgm:spPr/>
      <dgm:t>
        <a:bodyPr/>
        <a:lstStyle/>
        <a:p>
          <a:endParaRPr lang="en-US"/>
        </a:p>
      </dgm:t>
    </dgm:pt>
    <dgm:pt modelId="{82BA9FAA-BA97-45A6-9D09-A6041815C5BC}" type="sibTrans" cxnId="{A0FD3D32-50A3-4379-AAB1-4E79D41DE53B}">
      <dgm:prSet/>
      <dgm:spPr/>
      <dgm:t>
        <a:bodyPr/>
        <a:lstStyle/>
        <a:p>
          <a:endParaRPr lang="en-US"/>
        </a:p>
      </dgm:t>
    </dgm:pt>
    <dgm:pt modelId="{376B3BF6-C01C-4DDD-9FE1-1660FD064338}">
      <dgm:prSet phldrT="[Text]" custT="1"/>
      <dgm:spPr/>
      <dgm:t>
        <a:bodyPr/>
        <a:lstStyle/>
        <a:p>
          <a:r>
            <a:rPr lang="en-US" sz="1200" b="0" dirty="0">
              <a:latin typeface="Microsoft PhagsPa"/>
            </a:rPr>
            <a:t>Educational Psychologist involvement </a:t>
          </a:r>
        </a:p>
      </dgm:t>
    </dgm:pt>
    <dgm:pt modelId="{BA5F37DB-6F90-411A-BF88-CD8A96359315}" type="parTrans" cxnId="{7602862E-DAA8-40AF-933A-BE2E039303C0}">
      <dgm:prSet/>
      <dgm:spPr/>
      <dgm:t>
        <a:bodyPr/>
        <a:lstStyle/>
        <a:p>
          <a:endParaRPr lang="en-US"/>
        </a:p>
      </dgm:t>
    </dgm:pt>
    <dgm:pt modelId="{738D3948-DC3B-4425-9E0E-FB8EFBAA73E2}" type="sibTrans" cxnId="{7602862E-DAA8-40AF-933A-BE2E039303C0}">
      <dgm:prSet/>
      <dgm:spPr/>
      <dgm:t>
        <a:bodyPr/>
        <a:lstStyle/>
        <a:p>
          <a:endParaRPr lang="en-US"/>
        </a:p>
      </dgm:t>
    </dgm:pt>
    <dgm:pt modelId="{59CBDD2F-D879-4D9B-BB77-F3CACE92EBEC}">
      <dgm:prSet phldrT="[Text]" custT="1"/>
      <dgm:spPr>
        <a:solidFill>
          <a:schemeClr val="tx2">
            <a:lumMod val="90000"/>
            <a:lumOff val="10000"/>
          </a:schemeClr>
        </a:solidFill>
      </dgm:spPr>
      <dgm:t>
        <a:bodyPr/>
        <a:lstStyle/>
        <a:p>
          <a:r>
            <a:rPr lang="en-US" sz="1200" b="0" dirty="0">
              <a:latin typeface="Microsoft PhagsPa"/>
            </a:rPr>
            <a:t>Education, Health and Care Plan</a:t>
          </a:r>
        </a:p>
      </dgm:t>
    </dgm:pt>
    <dgm:pt modelId="{463B8DEA-762B-4832-B238-8D94C1E77D9C}" type="parTrans" cxnId="{6869F41A-C521-432C-83C5-88F9FB4CBD06}">
      <dgm:prSet/>
      <dgm:spPr/>
      <dgm:t>
        <a:bodyPr/>
        <a:lstStyle/>
        <a:p>
          <a:endParaRPr lang="en-US"/>
        </a:p>
      </dgm:t>
    </dgm:pt>
    <dgm:pt modelId="{E3B96937-6DDB-491F-A1CD-622D8E3AC1A5}" type="sibTrans" cxnId="{6869F41A-C521-432C-83C5-88F9FB4CBD06}">
      <dgm:prSet/>
      <dgm:spPr/>
      <dgm:t>
        <a:bodyPr/>
        <a:lstStyle/>
        <a:p>
          <a:endParaRPr lang="en-US"/>
        </a:p>
      </dgm:t>
    </dgm:pt>
    <dgm:pt modelId="{DFCD06CB-E178-4865-9F6C-14F6C072F496}">
      <dgm:prSet phldrT="[Text]" custT="1"/>
      <dgm:spPr/>
      <dgm:t>
        <a:bodyPr/>
        <a:lstStyle/>
        <a:p>
          <a:r>
            <a:rPr lang="en-US" sz="1200" b="0" dirty="0">
              <a:latin typeface="Microsoft PhagsPa"/>
            </a:rPr>
            <a:t>Legal document identifying provision required to meet the needs of the child. </a:t>
          </a:r>
        </a:p>
      </dgm:t>
    </dgm:pt>
    <dgm:pt modelId="{FA3D65C1-C252-4F8F-B4C9-B1D75914294C}" type="parTrans" cxnId="{9201014A-5985-4C39-8AD2-8F93979BB58A}">
      <dgm:prSet/>
      <dgm:spPr/>
      <dgm:t>
        <a:bodyPr/>
        <a:lstStyle/>
        <a:p>
          <a:endParaRPr lang="en-US"/>
        </a:p>
      </dgm:t>
    </dgm:pt>
    <dgm:pt modelId="{28C60087-A5B2-4561-8A76-A6E1C925E2DC}" type="sibTrans" cxnId="{9201014A-5985-4C39-8AD2-8F93979BB58A}">
      <dgm:prSet/>
      <dgm:spPr/>
      <dgm:t>
        <a:bodyPr/>
        <a:lstStyle/>
        <a:p>
          <a:endParaRPr lang="en-US"/>
        </a:p>
      </dgm:t>
    </dgm:pt>
    <dgm:pt modelId="{0EE9EBC7-0765-4637-ADB2-D2800E523C0E}">
      <dgm:prSet phldrT="[Text]" custT="1"/>
      <dgm:spPr>
        <a:solidFill>
          <a:schemeClr val="bg1">
            <a:alpha val="90000"/>
          </a:schemeClr>
        </a:solidFill>
      </dgm:spPr>
      <dgm:t>
        <a:bodyPr/>
        <a:lstStyle/>
        <a:p>
          <a:r>
            <a:rPr lang="en-US" sz="1200" b="0" dirty="0">
              <a:latin typeface="Microsoft PhagsPa"/>
            </a:rPr>
            <a:t>Involvement from external agencies</a:t>
          </a:r>
        </a:p>
      </dgm:t>
    </dgm:pt>
    <dgm:pt modelId="{D9F03BC7-92CB-43AD-BF81-F95AE42065CA}" type="sibTrans" cxnId="{0FFCF089-0D22-4093-8D62-35C3A076F096}">
      <dgm:prSet/>
      <dgm:spPr/>
      <dgm:t>
        <a:bodyPr/>
        <a:lstStyle/>
        <a:p>
          <a:endParaRPr lang="en-US"/>
        </a:p>
      </dgm:t>
    </dgm:pt>
    <dgm:pt modelId="{B1B7C9BF-9EB0-417C-8156-49A6B43DC5E3}" type="parTrans" cxnId="{0FFCF089-0D22-4093-8D62-35C3A076F096}">
      <dgm:prSet/>
      <dgm:spPr/>
      <dgm:t>
        <a:bodyPr/>
        <a:lstStyle/>
        <a:p>
          <a:endParaRPr lang="en-US"/>
        </a:p>
      </dgm:t>
    </dgm:pt>
    <dgm:pt modelId="{C92D7864-9F75-4A0A-8236-0AD52B795898}">
      <dgm:prSet phldrT="[Text]" custT="1"/>
      <dgm:spPr>
        <a:solidFill>
          <a:schemeClr val="bg1">
            <a:alpha val="90000"/>
          </a:schemeClr>
        </a:solidFill>
      </dgm:spPr>
      <dgm:t>
        <a:bodyPr/>
        <a:lstStyle/>
        <a:p>
          <a:r>
            <a:rPr lang="en-US" sz="1200" b="0" dirty="0">
              <a:latin typeface="Microsoft PhagsPa"/>
            </a:rPr>
            <a:t>Evidence based interventions</a:t>
          </a:r>
        </a:p>
      </dgm:t>
    </dgm:pt>
    <dgm:pt modelId="{E555A773-83EC-4D86-A41D-F2F0D6C656D9}" type="sibTrans" cxnId="{5BC6AEED-DB52-4BF0-A07A-248E24DD7A7D}">
      <dgm:prSet/>
      <dgm:spPr/>
      <dgm:t>
        <a:bodyPr/>
        <a:lstStyle/>
        <a:p>
          <a:endParaRPr lang="en-US"/>
        </a:p>
      </dgm:t>
    </dgm:pt>
    <dgm:pt modelId="{C61DD850-E1B6-4789-BD7B-F823D9975982}" type="parTrans" cxnId="{5BC6AEED-DB52-4BF0-A07A-248E24DD7A7D}">
      <dgm:prSet/>
      <dgm:spPr/>
      <dgm:t>
        <a:bodyPr/>
        <a:lstStyle/>
        <a:p>
          <a:endParaRPr lang="en-US"/>
        </a:p>
      </dgm:t>
    </dgm:pt>
    <dgm:pt modelId="{F6B598B3-D0FB-4E13-A525-939535D73843}">
      <dgm:prSet phldrT="[Text]" custT="1"/>
      <dgm:spPr>
        <a:solidFill>
          <a:schemeClr val="bg1">
            <a:alpha val="90000"/>
          </a:schemeClr>
        </a:solidFill>
      </dgm:spPr>
      <dgm:t>
        <a:bodyPr/>
        <a:lstStyle/>
        <a:p>
          <a:r>
            <a:rPr lang="en-US" sz="1200" b="0" dirty="0" err="1">
              <a:latin typeface="Microsoft PhagsPa"/>
            </a:rPr>
            <a:t>Personalised</a:t>
          </a:r>
          <a:r>
            <a:rPr lang="en-US" sz="1200" b="0" dirty="0">
              <a:latin typeface="Microsoft PhagsPa"/>
            </a:rPr>
            <a:t> approach</a:t>
          </a:r>
        </a:p>
      </dgm:t>
    </dgm:pt>
    <dgm:pt modelId="{34C334E4-7FD0-4524-8658-C1F0742C4F11}" type="sibTrans" cxnId="{E87C0457-E630-430A-B058-CE5B36C65854}">
      <dgm:prSet/>
      <dgm:spPr/>
      <dgm:t>
        <a:bodyPr/>
        <a:lstStyle/>
        <a:p>
          <a:endParaRPr lang="en-US"/>
        </a:p>
      </dgm:t>
    </dgm:pt>
    <dgm:pt modelId="{81265F10-E7E1-4754-85AE-67F1ABB6D621}" type="parTrans" cxnId="{E87C0457-E630-430A-B058-CE5B36C65854}">
      <dgm:prSet/>
      <dgm:spPr/>
      <dgm:t>
        <a:bodyPr/>
        <a:lstStyle/>
        <a:p>
          <a:endParaRPr lang="en-US"/>
        </a:p>
      </dgm:t>
    </dgm:pt>
    <dgm:pt modelId="{892B96D4-E9E8-40C6-BDA9-E4286F97ECDD}">
      <dgm:prSet phldrT="[Text]" custT="1"/>
      <dgm:spPr>
        <a:solidFill>
          <a:schemeClr val="bg1">
            <a:alpha val="90000"/>
          </a:schemeClr>
        </a:solidFill>
      </dgm:spPr>
      <dgm:t>
        <a:bodyPr/>
        <a:lstStyle/>
        <a:p>
          <a:r>
            <a:rPr lang="en-US" sz="1200" b="0" dirty="0">
              <a:latin typeface="Microsoft PhagsPa"/>
            </a:rPr>
            <a:t>Diagnosed conditions</a:t>
          </a:r>
        </a:p>
      </dgm:t>
    </dgm:pt>
    <dgm:pt modelId="{CDF17854-57C9-467A-9BAB-7CD499B9360E}" type="sibTrans" cxnId="{91352C55-2C6B-45C2-A2F1-8C732ED2EF89}">
      <dgm:prSet/>
      <dgm:spPr/>
      <dgm:t>
        <a:bodyPr/>
        <a:lstStyle/>
        <a:p>
          <a:endParaRPr lang="en-US"/>
        </a:p>
      </dgm:t>
    </dgm:pt>
    <dgm:pt modelId="{9DCB92A7-BE68-42CE-B30A-1582FCD45DBA}" type="parTrans" cxnId="{91352C55-2C6B-45C2-A2F1-8C732ED2EF89}">
      <dgm:prSet/>
      <dgm:spPr/>
      <dgm:t>
        <a:bodyPr/>
        <a:lstStyle/>
        <a:p>
          <a:endParaRPr lang="en-US"/>
        </a:p>
      </dgm:t>
    </dgm:pt>
    <dgm:pt modelId="{92C47731-765D-4C1D-A5A0-37693DCC9E09}">
      <dgm:prSet phldrT="[Text]" custT="1"/>
      <dgm:spPr>
        <a:solidFill>
          <a:schemeClr val="bg1">
            <a:alpha val="90000"/>
          </a:schemeClr>
        </a:solidFill>
      </dgm:spPr>
      <dgm:t>
        <a:bodyPr/>
        <a:lstStyle/>
        <a:p>
          <a:r>
            <a:rPr lang="en-US" sz="1200" b="0" dirty="0">
              <a:latin typeface="Microsoft PhagsPa"/>
            </a:rPr>
            <a:t>Learning Plans</a:t>
          </a:r>
        </a:p>
      </dgm:t>
    </dgm:pt>
    <dgm:pt modelId="{EC38D633-66BB-466F-AA03-873D2F0B433C}" type="sibTrans" cxnId="{77CFD793-1B72-4D08-B185-F4B207D2E4A4}">
      <dgm:prSet/>
      <dgm:spPr/>
      <dgm:t>
        <a:bodyPr/>
        <a:lstStyle/>
        <a:p>
          <a:endParaRPr lang="en-US"/>
        </a:p>
      </dgm:t>
    </dgm:pt>
    <dgm:pt modelId="{8F64C048-CEE4-475D-802F-06C82B07B5C1}" type="parTrans" cxnId="{77CFD793-1B72-4D08-B185-F4B207D2E4A4}">
      <dgm:prSet/>
      <dgm:spPr/>
      <dgm:t>
        <a:bodyPr/>
        <a:lstStyle/>
        <a:p>
          <a:endParaRPr lang="en-US"/>
        </a:p>
      </dgm:t>
    </dgm:pt>
    <dgm:pt modelId="{E37A4283-94DB-4072-82A3-8A45AAA058A7}">
      <dgm:prSet phldrT="[Text]" custT="1"/>
      <dgm:spPr/>
      <dgm:t>
        <a:bodyPr/>
        <a:lstStyle/>
        <a:p>
          <a:r>
            <a:rPr lang="en-US" sz="1200" b="0" dirty="0">
              <a:latin typeface="Microsoft PhagsPa"/>
            </a:rPr>
            <a:t>Annual Reviews</a:t>
          </a:r>
        </a:p>
      </dgm:t>
    </dgm:pt>
    <dgm:pt modelId="{30E59A15-EF5E-4C69-9ACA-0B1581FF1F06}" type="parTrans" cxnId="{421FB363-A8C5-4E4C-BC36-3B904F8A8BB5}">
      <dgm:prSet/>
      <dgm:spPr/>
      <dgm:t>
        <a:bodyPr/>
        <a:lstStyle/>
        <a:p>
          <a:endParaRPr lang="en-GB"/>
        </a:p>
      </dgm:t>
    </dgm:pt>
    <dgm:pt modelId="{5CB96E3C-1C06-4E08-8E70-4C94B95C5A63}" type="sibTrans" cxnId="{421FB363-A8C5-4E4C-BC36-3B904F8A8BB5}">
      <dgm:prSet/>
      <dgm:spPr/>
      <dgm:t>
        <a:bodyPr/>
        <a:lstStyle/>
        <a:p>
          <a:endParaRPr lang="en-GB"/>
        </a:p>
      </dgm:t>
    </dgm:pt>
    <dgm:pt modelId="{1F1B20B2-AFC9-45B4-92B3-1BDD8697A812}" type="pres">
      <dgm:prSet presAssocID="{61F1797D-BCC2-4130-AE93-F73E7E3FE2C9}" presName="Name0" presStyleCnt="0">
        <dgm:presLayoutVars>
          <dgm:dir/>
          <dgm:animLvl val="lvl"/>
          <dgm:resizeHandles val="exact"/>
        </dgm:presLayoutVars>
      </dgm:prSet>
      <dgm:spPr/>
    </dgm:pt>
    <dgm:pt modelId="{DA72207B-6A5F-45EC-A16A-5F2CD83CF1B2}" type="pres">
      <dgm:prSet presAssocID="{61F1797D-BCC2-4130-AE93-F73E7E3FE2C9}" presName="tSp" presStyleCnt="0"/>
      <dgm:spPr/>
    </dgm:pt>
    <dgm:pt modelId="{0F6A0EF1-C3E8-41A4-8472-97EA24C8421B}" type="pres">
      <dgm:prSet presAssocID="{61F1797D-BCC2-4130-AE93-F73E7E3FE2C9}" presName="bSp" presStyleCnt="0"/>
      <dgm:spPr/>
    </dgm:pt>
    <dgm:pt modelId="{20E39540-AF59-42BB-A473-B587286AABD3}" type="pres">
      <dgm:prSet presAssocID="{61F1797D-BCC2-4130-AE93-F73E7E3FE2C9}" presName="process" presStyleCnt="0"/>
      <dgm:spPr/>
    </dgm:pt>
    <dgm:pt modelId="{8232A888-012F-4CE4-82E4-E6E9DCFA65CD}" type="pres">
      <dgm:prSet presAssocID="{FF1E8C8F-0F8B-44B4-91CF-6393624DAB8A}" presName="composite1" presStyleCnt="0"/>
      <dgm:spPr/>
    </dgm:pt>
    <dgm:pt modelId="{CE259733-F203-4FD6-B6E1-6387ECCC1E92}" type="pres">
      <dgm:prSet presAssocID="{FF1E8C8F-0F8B-44B4-91CF-6393624DAB8A}" presName="dummyNode1" presStyleLbl="node1" presStyleIdx="0" presStyleCnt="6"/>
      <dgm:spPr/>
    </dgm:pt>
    <dgm:pt modelId="{C69C3EAB-B0C8-4743-BE6C-10659F4494C8}" type="pres">
      <dgm:prSet presAssocID="{FF1E8C8F-0F8B-44B4-91CF-6393624DAB8A}" presName="childNode1" presStyleLbl="bgAcc1" presStyleIdx="0" presStyleCnt="6" custScaleY="206127" custLinFactNeighborY="-38639">
        <dgm:presLayoutVars>
          <dgm:bulletEnabled val="1"/>
        </dgm:presLayoutVars>
      </dgm:prSet>
      <dgm:spPr/>
    </dgm:pt>
    <dgm:pt modelId="{4E84E2A5-B901-46F6-9855-1AF4296FC552}" type="pres">
      <dgm:prSet presAssocID="{FF1E8C8F-0F8B-44B4-91CF-6393624DAB8A}" presName="childNode1tx" presStyleLbl="bgAcc1" presStyleIdx="0" presStyleCnt="6">
        <dgm:presLayoutVars>
          <dgm:bulletEnabled val="1"/>
        </dgm:presLayoutVars>
      </dgm:prSet>
      <dgm:spPr/>
    </dgm:pt>
    <dgm:pt modelId="{8BCE0ACD-B5AE-4542-AB85-68727E5BE2A3}" type="pres">
      <dgm:prSet presAssocID="{FF1E8C8F-0F8B-44B4-91CF-6393624DAB8A}" presName="parentNode1" presStyleLbl="node1" presStyleIdx="0" presStyleCnt="6" custLinFactNeighborY="53360">
        <dgm:presLayoutVars>
          <dgm:chMax val="1"/>
          <dgm:bulletEnabled val="1"/>
        </dgm:presLayoutVars>
      </dgm:prSet>
      <dgm:spPr/>
    </dgm:pt>
    <dgm:pt modelId="{054615B0-651A-4E9D-8D4A-8AC05857A37B}" type="pres">
      <dgm:prSet presAssocID="{FF1E8C8F-0F8B-44B4-91CF-6393624DAB8A}" presName="connSite1" presStyleCnt="0"/>
      <dgm:spPr/>
    </dgm:pt>
    <dgm:pt modelId="{B06B1CD1-2CE1-4CB3-B374-703A6D63CB33}" type="pres">
      <dgm:prSet presAssocID="{6688A049-98A4-439B-AE89-D4FFCDB3EFBF}" presName="Name9" presStyleLbl="sibTrans2D1" presStyleIdx="0" presStyleCnt="5" custLinFactNeighborX="1910" custLinFactNeighborY="1910"/>
      <dgm:spPr/>
    </dgm:pt>
    <dgm:pt modelId="{BF829C80-2CAD-4B77-B95C-6283B33E012A}" type="pres">
      <dgm:prSet presAssocID="{683553D0-DBD4-4015-8CCF-E11E06E9A303}" presName="composite2" presStyleCnt="0"/>
      <dgm:spPr/>
    </dgm:pt>
    <dgm:pt modelId="{B46E0630-39BD-4B7C-B426-4C9C4B13D353}" type="pres">
      <dgm:prSet presAssocID="{683553D0-DBD4-4015-8CCF-E11E06E9A303}" presName="dummyNode2" presStyleLbl="node1" presStyleIdx="0" presStyleCnt="6"/>
      <dgm:spPr/>
    </dgm:pt>
    <dgm:pt modelId="{4CDB3415-07AB-451E-A74B-55E05196A896}" type="pres">
      <dgm:prSet presAssocID="{683553D0-DBD4-4015-8CCF-E11E06E9A303}" presName="childNode2" presStyleLbl="bgAcc1" presStyleIdx="1" presStyleCnt="6" custScaleY="165409" custLinFactNeighborY="-20539">
        <dgm:presLayoutVars>
          <dgm:bulletEnabled val="1"/>
        </dgm:presLayoutVars>
      </dgm:prSet>
      <dgm:spPr/>
    </dgm:pt>
    <dgm:pt modelId="{53AC3192-FF3F-4D43-B87E-C92428F0A562}" type="pres">
      <dgm:prSet presAssocID="{683553D0-DBD4-4015-8CCF-E11E06E9A303}" presName="childNode2tx" presStyleLbl="bgAcc1" presStyleIdx="1" presStyleCnt="6">
        <dgm:presLayoutVars>
          <dgm:bulletEnabled val="1"/>
        </dgm:presLayoutVars>
      </dgm:prSet>
      <dgm:spPr/>
    </dgm:pt>
    <dgm:pt modelId="{34E094CC-7009-4F57-97E2-FB230929EC73}" type="pres">
      <dgm:prSet presAssocID="{683553D0-DBD4-4015-8CCF-E11E06E9A303}" presName="parentNode2" presStyleLbl="node1" presStyleIdx="1" presStyleCnt="6" custLinFactNeighborX="0" custLinFactNeighborY="-98153">
        <dgm:presLayoutVars>
          <dgm:chMax val="0"/>
          <dgm:bulletEnabled val="1"/>
        </dgm:presLayoutVars>
      </dgm:prSet>
      <dgm:spPr/>
    </dgm:pt>
    <dgm:pt modelId="{5B82D1E6-FD6B-462A-9383-2AC14D8312BB}" type="pres">
      <dgm:prSet presAssocID="{683553D0-DBD4-4015-8CCF-E11E06E9A303}" presName="connSite2" presStyleCnt="0"/>
      <dgm:spPr/>
    </dgm:pt>
    <dgm:pt modelId="{ADBD65B6-E3A6-4FAC-A684-435AB253ED69}" type="pres">
      <dgm:prSet presAssocID="{1CF36DE2-38C0-42EF-B2AD-470859EB9D48}" presName="Name18" presStyleLbl="sibTrans2D1" presStyleIdx="1" presStyleCnt="5"/>
      <dgm:spPr/>
    </dgm:pt>
    <dgm:pt modelId="{6BA0F054-64B4-4889-9CCF-4296E5318131}" type="pres">
      <dgm:prSet presAssocID="{9DDC7264-905E-4380-BD7E-3F3AE5347F81}" presName="composite1" presStyleCnt="0"/>
      <dgm:spPr/>
    </dgm:pt>
    <dgm:pt modelId="{03D93D97-7495-4EAA-9DB3-FBE6897AEB7D}" type="pres">
      <dgm:prSet presAssocID="{9DDC7264-905E-4380-BD7E-3F3AE5347F81}" presName="dummyNode1" presStyleLbl="node1" presStyleIdx="1" presStyleCnt="6"/>
      <dgm:spPr/>
    </dgm:pt>
    <dgm:pt modelId="{3F94D9BD-7AA1-4047-9434-EA05CDA3DDEB}" type="pres">
      <dgm:prSet presAssocID="{9DDC7264-905E-4380-BD7E-3F3AE5347F81}" presName="childNode1" presStyleLbl="bgAcc1" presStyleIdx="2" presStyleCnt="6" custScaleY="156618">
        <dgm:presLayoutVars>
          <dgm:bulletEnabled val="1"/>
        </dgm:presLayoutVars>
      </dgm:prSet>
      <dgm:spPr/>
    </dgm:pt>
    <dgm:pt modelId="{53BED310-BB56-4EF3-963B-7B7675F439D1}" type="pres">
      <dgm:prSet presAssocID="{9DDC7264-905E-4380-BD7E-3F3AE5347F81}" presName="childNode1tx" presStyleLbl="bgAcc1" presStyleIdx="2" presStyleCnt="6">
        <dgm:presLayoutVars>
          <dgm:bulletEnabled val="1"/>
        </dgm:presLayoutVars>
      </dgm:prSet>
      <dgm:spPr/>
    </dgm:pt>
    <dgm:pt modelId="{1A2FBB0C-57F1-4F80-80E7-8F4087937EC4}" type="pres">
      <dgm:prSet presAssocID="{9DDC7264-905E-4380-BD7E-3F3AE5347F81}" presName="parentNode1" presStyleLbl="node1" presStyleIdx="2" presStyleCnt="6" custScaleY="120940" custLinFactY="4880" custLinFactNeighborY="100000">
        <dgm:presLayoutVars>
          <dgm:chMax val="1"/>
          <dgm:bulletEnabled val="1"/>
        </dgm:presLayoutVars>
      </dgm:prSet>
      <dgm:spPr/>
    </dgm:pt>
    <dgm:pt modelId="{B0CBDCAC-4911-46B5-866C-93A97C2DDD7B}" type="pres">
      <dgm:prSet presAssocID="{9DDC7264-905E-4380-BD7E-3F3AE5347F81}" presName="connSite1" presStyleCnt="0"/>
      <dgm:spPr/>
    </dgm:pt>
    <dgm:pt modelId="{F7084F93-8FF6-449F-9F73-2829F92EFA40}" type="pres">
      <dgm:prSet presAssocID="{1BBE61FE-1AD6-4C33-81B1-FA5E156519AC}" presName="Name9" presStyleLbl="sibTrans2D1" presStyleIdx="2" presStyleCnt="5" custAng="1332866" custLinFactNeighborX="-2142" custLinFactNeighborY="10536"/>
      <dgm:spPr/>
    </dgm:pt>
    <dgm:pt modelId="{AC9EF904-0813-4586-AB83-DAB13F94BB23}" type="pres">
      <dgm:prSet presAssocID="{588219C6-41AC-4A1F-BED1-6C44633DC7B4}" presName="composite2" presStyleCnt="0"/>
      <dgm:spPr/>
    </dgm:pt>
    <dgm:pt modelId="{FF1FC981-6AE5-4763-8294-832B1FBC9977}" type="pres">
      <dgm:prSet presAssocID="{588219C6-41AC-4A1F-BED1-6C44633DC7B4}" presName="dummyNode2" presStyleLbl="node1" presStyleIdx="2" presStyleCnt="6"/>
      <dgm:spPr/>
    </dgm:pt>
    <dgm:pt modelId="{9263A231-BD48-44BA-BBB9-B184346C363B}" type="pres">
      <dgm:prSet presAssocID="{588219C6-41AC-4A1F-BED1-6C44633DC7B4}" presName="childNode2" presStyleLbl="bgAcc1" presStyleIdx="3" presStyleCnt="6" custScaleY="255709" custLinFactNeighborX="3908" custLinFactNeighborY="-18952">
        <dgm:presLayoutVars>
          <dgm:bulletEnabled val="1"/>
        </dgm:presLayoutVars>
      </dgm:prSet>
      <dgm:spPr/>
    </dgm:pt>
    <dgm:pt modelId="{75C3EEFB-EE2B-46CE-B2F4-18DB5CEFA41A}" type="pres">
      <dgm:prSet presAssocID="{588219C6-41AC-4A1F-BED1-6C44633DC7B4}" presName="childNode2tx" presStyleLbl="bgAcc1" presStyleIdx="3" presStyleCnt="6">
        <dgm:presLayoutVars>
          <dgm:bulletEnabled val="1"/>
        </dgm:presLayoutVars>
      </dgm:prSet>
      <dgm:spPr/>
    </dgm:pt>
    <dgm:pt modelId="{1DAA7797-35A6-462A-8B67-1DB51AC459D6}" type="pres">
      <dgm:prSet presAssocID="{588219C6-41AC-4A1F-BED1-6C44633DC7B4}" presName="parentNode2" presStyleLbl="node1" presStyleIdx="3" presStyleCnt="6" custLinFactY="-21455" custLinFactNeighborX="4399" custLinFactNeighborY="-100000">
        <dgm:presLayoutVars>
          <dgm:chMax val="0"/>
          <dgm:bulletEnabled val="1"/>
        </dgm:presLayoutVars>
      </dgm:prSet>
      <dgm:spPr/>
    </dgm:pt>
    <dgm:pt modelId="{501AE121-520B-4D49-84F7-18522904330C}" type="pres">
      <dgm:prSet presAssocID="{588219C6-41AC-4A1F-BED1-6C44633DC7B4}" presName="connSite2" presStyleCnt="0"/>
      <dgm:spPr/>
    </dgm:pt>
    <dgm:pt modelId="{B5224A4D-42CA-480A-8D41-F91B78080B58}" type="pres">
      <dgm:prSet presAssocID="{0D64D4FA-D3C3-4AC5-94B1-B7DC90CF2C5C}" presName="Name18" presStyleLbl="sibTrans2D1" presStyleIdx="3" presStyleCnt="5"/>
      <dgm:spPr/>
    </dgm:pt>
    <dgm:pt modelId="{89920DDF-0A2B-4F2D-B70F-088B0A07B513}" type="pres">
      <dgm:prSet presAssocID="{6FB937C5-5F45-41D9-942A-40967D5A7CFA}" presName="composite1" presStyleCnt="0"/>
      <dgm:spPr/>
    </dgm:pt>
    <dgm:pt modelId="{8525BCDE-C1CC-43BE-9640-2C7B36662DDC}" type="pres">
      <dgm:prSet presAssocID="{6FB937C5-5F45-41D9-942A-40967D5A7CFA}" presName="dummyNode1" presStyleLbl="node1" presStyleIdx="3" presStyleCnt="6"/>
      <dgm:spPr/>
    </dgm:pt>
    <dgm:pt modelId="{AE52F069-E300-4AE6-AF62-62C4EA8D089F}" type="pres">
      <dgm:prSet presAssocID="{6FB937C5-5F45-41D9-942A-40967D5A7CFA}" presName="childNode1" presStyleLbl="bgAcc1" presStyleIdx="4" presStyleCnt="6" custScaleY="126933" custLinFactNeighborY="-6312">
        <dgm:presLayoutVars>
          <dgm:bulletEnabled val="1"/>
        </dgm:presLayoutVars>
      </dgm:prSet>
      <dgm:spPr/>
    </dgm:pt>
    <dgm:pt modelId="{3EBFC60B-25B3-4E64-91C9-C4032F4E0B63}" type="pres">
      <dgm:prSet presAssocID="{6FB937C5-5F45-41D9-942A-40967D5A7CFA}" presName="childNode1tx" presStyleLbl="bgAcc1" presStyleIdx="4" presStyleCnt="6">
        <dgm:presLayoutVars>
          <dgm:bulletEnabled val="1"/>
        </dgm:presLayoutVars>
      </dgm:prSet>
      <dgm:spPr/>
    </dgm:pt>
    <dgm:pt modelId="{037BF06D-B507-49CA-8173-BD28AA5C6DAD}" type="pres">
      <dgm:prSet presAssocID="{6FB937C5-5F45-41D9-942A-40967D5A7CFA}" presName="parentNode1" presStyleLbl="node1" presStyleIdx="4" presStyleCnt="6" custScaleY="146369" custLinFactNeighborX="-3659" custLinFactNeighborY="69920">
        <dgm:presLayoutVars>
          <dgm:chMax val="1"/>
          <dgm:bulletEnabled val="1"/>
        </dgm:presLayoutVars>
      </dgm:prSet>
      <dgm:spPr/>
    </dgm:pt>
    <dgm:pt modelId="{A3BA6AF3-8066-4443-AB04-B0BBD7BAD59E}" type="pres">
      <dgm:prSet presAssocID="{6FB937C5-5F45-41D9-942A-40967D5A7CFA}" presName="connSite1" presStyleCnt="0"/>
      <dgm:spPr/>
    </dgm:pt>
    <dgm:pt modelId="{29896C53-BE91-439D-8B61-B936E26B6277}" type="pres">
      <dgm:prSet presAssocID="{2CD295DA-1620-4D9E-8B07-6C836D3BE59E}" presName="Name9" presStyleLbl="sibTrans2D1" presStyleIdx="4" presStyleCnt="5" custAng="1314141" custScaleX="97243" custLinFactNeighborX="3789" custLinFactNeighborY="11733"/>
      <dgm:spPr/>
    </dgm:pt>
    <dgm:pt modelId="{75EF8E03-0F9F-45BB-A5BC-F31BF9AE3178}" type="pres">
      <dgm:prSet presAssocID="{59CBDD2F-D879-4D9B-BB77-F3CACE92EBEC}" presName="composite2" presStyleCnt="0"/>
      <dgm:spPr/>
    </dgm:pt>
    <dgm:pt modelId="{2D0C05DD-63B2-4B44-AE58-C16A6FAB8AD8}" type="pres">
      <dgm:prSet presAssocID="{59CBDD2F-D879-4D9B-BB77-F3CACE92EBEC}" presName="dummyNode2" presStyleLbl="node1" presStyleIdx="4" presStyleCnt="6"/>
      <dgm:spPr/>
    </dgm:pt>
    <dgm:pt modelId="{157C4158-832D-4FF2-AE8A-678BA47348B8}" type="pres">
      <dgm:prSet presAssocID="{59CBDD2F-D879-4D9B-BB77-F3CACE92EBEC}" presName="childNode2" presStyleLbl="bgAcc1" presStyleIdx="5" presStyleCnt="6" custScaleY="230914">
        <dgm:presLayoutVars>
          <dgm:bulletEnabled val="1"/>
        </dgm:presLayoutVars>
      </dgm:prSet>
      <dgm:spPr/>
    </dgm:pt>
    <dgm:pt modelId="{A1E887CD-584C-47EC-8BB7-A61EEDC2054D}" type="pres">
      <dgm:prSet presAssocID="{59CBDD2F-D879-4D9B-BB77-F3CACE92EBEC}" presName="childNode2tx" presStyleLbl="bgAcc1" presStyleIdx="5" presStyleCnt="6">
        <dgm:presLayoutVars>
          <dgm:bulletEnabled val="1"/>
        </dgm:presLayoutVars>
      </dgm:prSet>
      <dgm:spPr/>
    </dgm:pt>
    <dgm:pt modelId="{2911A30A-A81B-40B4-AEB0-3E2B03477D44}" type="pres">
      <dgm:prSet presAssocID="{59CBDD2F-D879-4D9B-BB77-F3CACE92EBEC}" presName="parentNode2" presStyleLbl="node1" presStyleIdx="5" presStyleCnt="6" custScaleX="104006" custScaleY="134885" custLinFactNeighborX="-38365" custLinFactNeighborY="-97408">
        <dgm:presLayoutVars>
          <dgm:chMax val="0"/>
          <dgm:bulletEnabled val="1"/>
        </dgm:presLayoutVars>
      </dgm:prSet>
      <dgm:spPr/>
    </dgm:pt>
    <dgm:pt modelId="{05E21753-34F1-47A1-97CE-142934B19A9A}" type="pres">
      <dgm:prSet presAssocID="{59CBDD2F-D879-4D9B-BB77-F3CACE92EBEC}" presName="connSite2" presStyleCnt="0"/>
      <dgm:spPr/>
    </dgm:pt>
  </dgm:ptLst>
  <dgm:cxnLst>
    <dgm:cxn modelId="{3D1DD102-3F90-4685-9188-B02702EA5488}" type="presOf" srcId="{6688A049-98A4-439B-AE89-D4FFCDB3EFBF}" destId="{B06B1CD1-2CE1-4CB3-B374-703A6D63CB33}" srcOrd="0" destOrd="0" presId="urn:microsoft.com/office/officeart/2005/8/layout/hProcess4"/>
    <dgm:cxn modelId="{13705704-1BF4-41B4-9A5E-1B8695BB7EAB}" srcId="{61F1797D-BCC2-4130-AE93-F73E7E3FE2C9}" destId="{6FB937C5-5F45-41D9-942A-40967D5A7CFA}" srcOrd="4" destOrd="0" parTransId="{FB409C94-DDC7-4289-8C42-893D6AA9AAE8}" sibTransId="{2CD295DA-1620-4D9E-8B07-6C836D3BE59E}"/>
    <dgm:cxn modelId="{FE7ED219-D0C9-4C45-9C28-886D5A0C21E1}" type="presOf" srcId="{61F1797D-BCC2-4130-AE93-F73E7E3FE2C9}" destId="{1F1B20B2-AFC9-45B4-92B3-1BDD8697A812}" srcOrd="0" destOrd="0" presId="urn:microsoft.com/office/officeart/2005/8/layout/hProcess4"/>
    <dgm:cxn modelId="{6869F41A-C521-432C-83C5-88F9FB4CBD06}" srcId="{61F1797D-BCC2-4130-AE93-F73E7E3FE2C9}" destId="{59CBDD2F-D879-4D9B-BB77-F3CACE92EBEC}" srcOrd="5" destOrd="0" parTransId="{463B8DEA-762B-4832-B238-8D94C1E77D9C}" sibTransId="{E3B96937-6DDB-491F-A1CD-622D8E3AC1A5}"/>
    <dgm:cxn modelId="{A7A7131B-9D04-4C44-B27F-552AE8B693CC}" type="presOf" srcId="{17EE0B50-EB30-4C23-9A8D-646460ADF571}" destId="{53BED310-BB56-4EF3-963B-7B7675F439D1}" srcOrd="1" destOrd="2" presId="urn:microsoft.com/office/officeart/2005/8/layout/hProcess4"/>
    <dgm:cxn modelId="{DB357C22-0D46-4D3D-8946-91E70F733812}" srcId="{61F1797D-BCC2-4130-AE93-F73E7E3FE2C9}" destId="{FF1E8C8F-0F8B-44B4-91CF-6393624DAB8A}" srcOrd="0" destOrd="0" parTransId="{FB47804A-5E6E-4192-8ABC-F85BC1C0803A}" sibTransId="{6688A049-98A4-439B-AE89-D4FFCDB3EFBF}"/>
    <dgm:cxn modelId="{6390A622-A85F-4784-9A45-081FE9E6B8FB}" srcId="{61F1797D-BCC2-4130-AE93-F73E7E3FE2C9}" destId="{9DDC7264-905E-4380-BD7E-3F3AE5347F81}" srcOrd="2" destOrd="0" parTransId="{6A72B498-AD17-4ED5-A1FC-CFD2E43EBC68}" sibTransId="{1BBE61FE-1AD6-4C33-81B1-FA5E156519AC}"/>
    <dgm:cxn modelId="{2406FE2C-FB4F-44EA-8E24-7391D9347325}" type="presOf" srcId="{92C47731-765D-4C1D-A5A0-37693DCC9E09}" destId="{75C3EEFB-EE2B-46CE-B2F4-18DB5CEFA41A}" srcOrd="1" destOrd="4" presId="urn:microsoft.com/office/officeart/2005/8/layout/hProcess4"/>
    <dgm:cxn modelId="{00DD9B2D-636F-4532-A620-499EA02B471D}" type="presOf" srcId="{B8A5B615-17E2-4C20-9AED-7E8F5CB5B505}" destId="{3F94D9BD-7AA1-4047-9434-EA05CDA3DDEB}" srcOrd="0" destOrd="1" presId="urn:microsoft.com/office/officeart/2005/8/layout/hProcess4"/>
    <dgm:cxn modelId="{7602862E-DAA8-40AF-933A-BE2E039303C0}" srcId="{6FB937C5-5F45-41D9-942A-40967D5A7CFA}" destId="{376B3BF6-C01C-4DDD-9FE1-1660FD064338}" srcOrd="1" destOrd="0" parTransId="{BA5F37DB-6F90-411A-BF88-CD8A96359315}" sibTransId="{738D3948-DC3B-4425-9E0E-FB8EFBAA73E2}"/>
    <dgm:cxn modelId="{F33B8F31-C27C-40BE-9B52-EA63D043AEF2}" type="presOf" srcId="{0EE9EBC7-0765-4637-ADB2-D2800E523C0E}" destId="{75C3EEFB-EE2B-46CE-B2F4-18DB5CEFA41A}" srcOrd="1" destOrd="0" presId="urn:microsoft.com/office/officeart/2005/8/layout/hProcess4"/>
    <dgm:cxn modelId="{A0FD3D32-50A3-4379-AAB1-4E79D41DE53B}" srcId="{6FB937C5-5F45-41D9-942A-40967D5A7CFA}" destId="{27F6C6EE-6210-4DE7-8CA0-BA3E0C9C059C}" srcOrd="0" destOrd="0" parTransId="{D4C2CE8A-A07F-4313-8943-595DBFF41B22}" sibTransId="{82BA9FAA-BA97-45A6-9D09-A6041815C5BC}"/>
    <dgm:cxn modelId="{DB71D63B-5256-43E9-A63A-843E24DA9F97}" type="presOf" srcId="{27C6D113-91A5-48ED-BF88-32F389D9DBEB}" destId="{4E84E2A5-B901-46F6-9855-1AF4296FC552}" srcOrd="1" destOrd="0" presId="urn:microsoft.com/office/officeart/2005/8/layout/hProcess4"/>
    <dgm:cxn modelId="{1E2BFF3D-3F5D-487F-810B-B1A270F23CAE}" type="presOf" srcId="{27F6C6EE-6210-4DE7-8CA0-BA3E0C9C059C}" destId="{3EBFC60B-25B3-4E64-91C9-C4032F4E0B63}" srcOrd="1" destOrd="0" presId="urn:microsoft.com/office/officeart/2005/8/layout/hProcess4"/>
    <dgm:cxn modelId="{B9D96043-368D-4F95-BB63-E78229BB0DB8}" type="presOf" srcId="{59CBDD2F-D879-4D9B-BB77-F3CACE92EBEC}" destId="{2911A30A-A81B-40B4-AEB0-3E2B03477D44}" srcOrd="0" destOrd="0" presId="urn:microsoft.com/office/officeart/2005/8/layout/hProcess4"/>
    <dgm:cxn modelId="{42729F63-A6C8-4BB5-AA0D-C3E2E3D8B7B8}" type="presOf" srcId="{61D4736A-5A15-4306-850F-271E93A1939D}" destId="{53AC3192-FF3F-4D43-B87E-C92428F0A562}" srcOrd="1" destOrd="0" presId="urn:microsoft.com/office/officeart/2005/8/layout/hProcess4"/>
    <dgm:cxn modelId="{421FB363-A8C5-4E4C-BC36-3B904F8A8BB5}" srcId="{59CBDD2F-D879-4D9B-BB77-F3CACE92EBEC}" destId="{E37A4283-94DB-4072-82A3-8A45AAA058A7}" srcOrd="1" destOrd="0" parTransId="{30E59A15-EF5E-4C69-9ACA-0B1581FF1F06}" sibTransId="{5CB96E3C-1C06-4E08-8E70-4C94B95C5A63}"/>
    <dgm:cxn modelId="{DD229464-F629-42BF-B91D-442800C39490}" type="presOf" srcId="{683553D0-DBD4-4015-8CCF-E11E06E9A303}" destId="{34E094CC-7009-4F57-97E2-FB230929EC73}" srcOrd="0" destOrd="0" presId="urn:microsoft.com/office/officeart/2005/8/layout/hProcess4"/>
    <dgm:cxn modelId="{9201014A-5985-4C39-8AD2-8F93979BB58A}" srcId="{59CBDD2F-D879-4D9B-BB77-F3CACE92EBEC}" destId="{DFCD06CB-E178-4865-9F6C-14F6C072F496}" srcOrd="0" destOrd="0" parTransId="{FA3D65C1-C252-4F8F-B4C9-B1D75914294C}" sibTransId="{28C60087-A5B2-4561-8A76-A6E1C925E2DC}"/>
    <dgm:cxn modelId="{AB434D6B-759B-43CA-BAB6-1C512AD05F1D}" srcId="{9DDC7264-905E-4380-BD7E-3F3AE5347F81}" destId="{B8A5B615-17E2-4C20-9AED-7E8F5CB5B505}" srcOrd="1" destOrd="0" parTransId="{371D5DC8-C55A-438C-BC66-59A95EB409D0}" sibTransId="{A95F0146-54DE-4180-A121-0114F968C033}"/>
    <dgm:cxn modelId="{7BD9C46B-80B9-4946-BF6D-91F807011B05}" srcId="{683553D0-DBD4-4015-8CCF-E11E06E9A303}" destId="{61D4736A-5A15-4306-850F-271E93A1939D}" srcOrd="0" destOrd="0" parTransId="{84D13E53-58BF-482E-A301-E290DDA383FE}" sibTransId="{DCCA55EF-6B4A-4480-B2CB-2923AD32FC37}"/>
    <dgm:cxn modelId="{B458D04C-5C62-4428-B5BC-F6C43B33C5DB}" type="presOf" srcId="{27F6C6EE-6210-4DE7-8CA0-BA3E0C9C059C}" destId="{AE52F069-E300-4AE6-AF62-62C4EA8D089F}" srcOrd="0" destOrd="0" presId="urn:microsoft.com/office/officeart/2005/8/layout/hProcess4"/>
    <dgm:cxn modelId="{424AD374-4744-487B-B5E0-6FBD6AB98DB1}" type="presOf" srcId="{F6B598B3-D0FB-4E13-A525-939535D73843}" destId="{75C3EEFB-EE2B-46CE-B2F4-18DB5CEFA41A}" srcOrd="1" destOrd="2" presId="urn:microsoft.com/office/officeart/2005/8/layout/hProcess4"/>
    <dgm:cxn modelId="{91352C55-2C6B-45C2-A2F1-8C732ED2EF89}" srcId="{588219C6-41AC-4A1F-BED1-6C44633DC7B4}" destId="{892B96D4-E9E8-40C6-BDA9-E4286F97ECDD}" srcOrd="3" destOrd="0" parTransId="{9DCB92A7-BE68-42CE-B30A-1582FCD45DBA}" sibTransId="{CDF17854-57C9-467A-9BAB-7CD499B9360E}"/>
    <dgm:cxn modelId="{63FB6F55-5F7D-4E0C-A145-26654066F4C1}" type="presOf" srcId="{1CF36DE2-38C0-42EF-B2AD-470859EB9D48}" destId="{ADBD65B6-E3A6-4FAC-A684-435AB253ED69}" srcOrd="0" destOrd="0" presId="urn:microsoft.com/office/officeart/2005/8/layout/hProcess4"/>
    <dgm:cxn modelId="{4F351756-C8E1-4B24-9BE7-4358435E754C}" type="presOf" srcId="{588219C6-41AC-4A1F-BED1-6C44633DC7B4}" destId="{1DAA7797-35A6-462A-8B67-1DB51AC459D6}" srcOrd="0" destOrd="0" presId="urn:microsoft.com/office/officeart/2005/8/layout/hProcess4"/>
    <dgm:cxn modelId="{59CE4876-1BF1-48E1-926A-35B74765B637}" type="presOf" srcId="{E37A4283-94DB-4072-82A3-8A45AAA058A7}" destId="{A1E887CD-584C-47EC-8BB7-A61EEDC2054D}" srcOrd="1" destOrd="1" presId="urn:microsoft.com/office/officeart/2005/8/layout/hProcess4"/>
    <dgm:cxn modelId="{E87C0457-E630-430A-B058-CE5B36C65854}" srcId="{588219C6-41AC-4A1F-BED1-6C44633DC7B4}" destId="{F6B598B3-D0FB-4E13-A525-939535D73843}" srcOrd="2" destOrd="0" parTransId="{81265F10-E7E1-4754-85AE-67F1ABB6D621}" sibTransId="{34C334E4-7FD0-4524-8658-C1F0742C4F11}"/>
    <dgm:cxn modelId="{001FF357-6D86-4455-BBD5-FF4A1C33BC32}" type="presOf" srcId="{DFCD06CB-E178-4865-9F6C-14F6C072F496}" destId="{157C4158-832D-4FF2-AE8A-678BA47348B8}" srcOrd="0" destOrd="0" presId="urn:microsoft.com/office/officeart/2005/8/layout/hProcess4"/>
    <dgm:cxn modelId="{44C2B459-1659-4E2E-83FE-CAEFD016F8EC}" type="presOf" srcId="{F6B598B3-D0FB-4E13-A525-939535D73843}" destId="{9263A231-BD48-44BA-BBB9-B184346C363B}" srcOrd="0" destOrd="2" presId="urn:microsoft.com/office/officeart/2005/8/layout/hProcess4"/>
    <dgm:cxn modelId="{FE9AB77D-F2C0-4E8B-9D2A-A49D1E3585E6}" type="presOf" srcId="{892B96D4-E9E8-40C6-BDA9-E4286F97ECDD}" destId="{75C3EEFB-EE2B-46CE-B2F4-18DB5CEFA41A}" srcOrd="1" destOrd="3" presId="urn:microsoft.com/office/officeart/2005/8/layout/hProcess4"/>
    <dgm:cxn modelId="{309A157F-1784-4741-95D6-2DF0161C98D0}" type="presOf" srcId="{4A9F717B-EA4B-4891-9DC9-0F6721DE0C8C}" destId="{4E84E2A5-B901-46F6-9855-1AF4296FC552}" srcOrd="1" destOrd="1" presId="urn:microsoft.com/office/officeart/2005/8/layout/hProcess4"/>
    <dgm:cxn modelId="{92FF577F-56EB-49F0-B612-2A7C385F3C07}" type="presOf" srcId="{376B3BF6-C01C-4DDD-9FE1-1660FD064338}" destId="{3EBFC60B-25B3-4E64-91C9-C4032F4E0B63}" srcOrd="1" destOrd="1" presId="urn:microsoft.com/office/officeart/2005/8/layout/hProcess4"/>
    <dgm:cxn modelId="{5ED3F881-93D8-473C-9343-F7007823CEC2}" type="presOf" srcId="{1BBE61FE-1AD6-4C33-81B1-FA5E156519AC}" destId="{F7084F93-8FF6-449F-9F73-2829F92EFA40}" srcOrd="0" destOrd="0" presId="urn:microsoft.com/office/officeart/2005/8/layout/hProcess4"/>
    <dgm:cxn modelId="{4C3D9183-1AA6-496E-B29E-25748171865B}" type="presOf" srcId="{27C6D113-91A5-48ED-BF88-32F389D9DBEB}" destId="{C69C3EAB-B0C8-4743-BE6C-10659F4494C8}" srcOrd="0" destOrd="0" presId="urn:microsoft.com/office/officeart/2005/8/layout/hProcess4"/>
    <dgm:cxn modelId="{2E50EA83-2B39-4BAD-B913-17137470B91E}" type="presOf" srcId="{6FB937C5-5F45-41D9-942A-40967D5A7CFA}" destId="{037BF06D-B507-49CA-8173-BD28AA5C6DAD}" srcOrd="0" destOrd="0" presId="urn:microsoft.com/office/officeart/2005/8/layout/hProcess4"/>
    <dgm:cxn modelId="{0E507784-A011-4C40-97FC-E54090F5045D}" type="presOf" srcId="{B8A5B615-17E2-4C20-9AED-7E8F5CB5B505}" destId="{53BED310-BB56-4EF3-963B-7B7675F439D1}" srcOrd="1" destOrd="1" presId="urn:microsoft.com/office/officeart/2005/8/layout/hProcess4"/>
    <dgm:cxn modelId="{4CAD7C84-12A9-44BE-864B-9B8F89837DAE}" type="presOf" srcId="{9DDC7264-905E-4380-BD7E-3F3AE5347F81}" destId="{1A2FBB0C-57F1-4F80-80E7-8F4087937EC4}" srcOrd="0" destOrd="0" presId="urn:microsoft.com/office/officeart/2005/8/layout/hProcess4"/>
    <dgm:cxn modelId="{D64C5989-AC24-4654-A7C3-F289F9693180}" type="presOf" srcId="{E37A4283-94DB-4072-82A3-8A45AAA058A7}" destId="{157C4158-832D-4FF2-AE8A-678BA47348B8}" srcOrd="0" destOrd="1" presId="urn:microsoft.com/office/officeart/2005/8/layout/hProcess4"/>
    <dgm:cxn modelId="{0FFCF089-0D22-4093-8D62-35C3A076F096}" srcId="{588219C6-41AC-4A1F-BED1-6C44633DC7B4}" destId="{0EE9EBC7-0765-4637-ADB2-D2800E523C0E}" srcOrd="0" destOrd="0" parTransId="{B1B7C9BF-9EB0-417C-8156-49A6B43DC5E3}" sibTransId="{D9F03BC7-92CB-43AD-BF81-F95AE42065CA}"/>
    <dgm:cxn modelId="{F204AA8E-67FF-47F0-AB04-9A6EA3F4A667}" type="presOf" srcId="{41588AB4-3D24-4C05-88EE-FC1B0608021E}" destId="{3F94D9BD-7AA1-4047-9434-EA05CDA3DDEB}" srcOrd="0" destOrd="0" presId="urn:microsoft.com/office/officeart/2005/8/layout/hProcess4"/>
    <dgm:cxn modelId="{984B008F-8670-4993-BF80-71ED86E92CE7}" type="presOf" srcId="{3F8B0E9B-4F7C-42D4-B3DB-332138093B3B}" destId="{4CDB3415-07AB-451E-A74B-55E05196A896}" srcOrd="0" destOrd="1" presId="urn:microsoft.com/office/officeart/2005/8/layout/hProcess4"/>
    <dgm:cxn modelId="{6C3FC88F-83A3-4B68-A2E4-F402CC52A291}" srcId="{9DDC7264-905E-4380-BD7E-3F3AE5347F81}" destId="{17EE0B50-EB30-4C23-9A8D-646460ADF571}" srcOrd="2" destOrd="0" parTransId="{1A26D550-09C4-4732-B1F7-4DB23810EFCF}" sibTransId="{04CFDBFF-1440-45B6-852A-DC5EEE527FFE}"/>
    <dgm:cxn modelId="{A0D47691-FF61-4C8E-9BCD-C5DBBEBE95FF}" type="presOf" srcId="{3F8B0E9B-4F7C-42D4-B3DB-332138093B3B}" destId="{53AC3192-FF3F-4D43-B87E-C92428F0A562}" srcOrd="1" destOrd="1" presId="urn:microsoft.com/office/officeart/2005/8/layout/hProcess4"/>
    <dgm:cxn modelId="{77CFD793-1B72-4D08-B185-F4B207D2E4A4}" srcId="{588219C6-41AC-4A1F-BED1-6C44633DC7B4}" destId="{92C47731-765D-4C1D-A5A0-37693DCC9E09}" srcOrd="4" destOrd="0" parTransId="{8F64C048-CEE4-475D-802F-06C82B07B5C1}" sibTransId="{EC38D633-66BB-466F-AA03-873D2F0B433C}"/>
    <dgm:cxn modelId="{8B636996-D20D-4038-9A27-2B6C78D52FF1}" type="presOf" srcId="{4A9F717B-EA4B-4891-9DC9-0F6721DE0C8C}" destId="{C69C3EAB-B0C8-4743-BE6C-10659F4494C8}" srcOrd="0" destOrd="1" presId="urn:microsoft.com/office/officeart/2005/8/layout/hProcess4"/>
    <dgm:cxn modelId="{BB45FC96-C67A-4412-89BA-CA736573D368}" type="presOf" srcId="{2CD295DA-1620-4D9E-8B07-6C836D3BE59E}" destId="{29896C53-BE91-439D-8B61-B936E26B6277}" srcOrd="0" destOrd="0" presId="urn:microsoft.com/office/officeart/2005/8/layout/hProcess4"/>
    <dgm:cxn modelId="{519F2699-234F-4F71-871C-6DD2B8EC37AF}" type="presOf" srcId="{FF1E8C8F-0F8B-44B4-91CF-6393624DAB8A}" destId="{8BCE0ACD-B5AE-4542-AB85-68727E5BE2A3}" srcOrd="0" destOrd="0" presId="urn:microsoft.com/office/officeart/2005/8/layout/hProcess4"/>
    <dgm:cxn modelId="{AB96DEA1-30E5-4DD9-B240-44719578C276}" type="presOf" srcId="{41588AB4-3D24-4C05-88EE-FC1B0608021E}" destId="{53BED310-BB56-4EF3-963B-7B7675F439D1}" srcOrd="1" destOrd="0" presId="urn:microsoft.com/office/officeart/2005/8/layout/hProcess4"/>
    <dgm:cxn modelId="{A26D1DA3-BFF7-4E83-85B2-2B1C58A1B806}" type="presOf" srcId="{92C47731-765D-4C1D-A5A0-37693DCC9E09}" destId="{9263A231-BD48-44BA-BBB9-B184346C363B}" srcOrd="0" destOrd="4" presId="urn:microsoft.com/office/officeart/2005/8/layout/hProcess4"/>
    <dgm:cxn modelId="{58DDCDA6-86CA-4F22-A763-FCFF6190B621}" srcId="{9DDC7264-905E-4380-BD7E-3F3AE5347F81}" destId="{41588AB4-3D24-4C05-88EE-FC1B0608021E}" srcOrd="0" destOrd="0" parTransId="{20FB7C9C-4CFB-4CDA-96D4-48D30B1E24B9}" sibTransId="{A83E3433-55B8-4EA5-B9C4-F128D2A4A1AD}"/>
    <dgm:cxn modelId="{859FD1A6-6276-41A2-AF7C-E6117F561C6D}" type="presOf" srcId="{C92D7864-9F75-4A0A-8236-0AD52B795898}" destId="{9263A231-BD48-44BA-BBB9-B184346C363B}" srcOrd="0" destOrd="1" presId="urn:microsoft.com/office/officeart/2005/8/layout/hProcess4"/>
    <dgm:cxn modelId="{29AF8CA9-5D57-4956-8A70-F95AC1CB4BE8}" type="presOf" srcId="{61D4736A-5A15-4306-850F-271E93A1939D}" destId="{4CDB3415-07AB-451E-A74B-55E05196A896}" srcOrd="0" destOrd="0" presId="urn:microsoft.com/office/officeart/2005/8/layout/hProcess4"/>
    <dgm:cxn modelId="{FB56AFB4-1A5B-4418-9B31-68DB76CEA57F}" type="presOf" srcId="{17EE0B50-EB30-4C23-9A8D-646460ADF571}" destId="{3F94D9BD-7AA1-4047-9434-EA05CDA3DDEB}" srcOrd="0" destOrd="2" presId="urn:microsoft.com/office/officeart/2005/8/layout/hProcess4"/>
    <dgm:cxn modelId="{FACCBDBA-9992-4F59-8C77-5A29C37A7CD9}" srcId="{61F1797D-BCC2-4130-AE93-F73E7E3FE2C9}" destId="{588219C6-41AC-4A1F-BED1-6C44633DC7B4}" srcOrd="3" destOrd="0" parTransId="{A82DC603-F181-424F-8F52-6058328277B1}" sibTransId="{0D64D4FA-D3C3-4AC5-94B1-B7DC90CF2C5C}"/>
    <dgm:cxn modelId="{A87BA9C5-206C-46BA-B92E-FF6ACE94343C}" srcId="{FF1E8C8F-0F8B-44B4-91CF-6393624DAB8A}" destId="{4A9F717B-EA4B-4891-9DC9-0F6721DE0C8C}" srcOrd="1" destOrd="0" parTransId="{013A762E-07E6-4444-AA0D-509F6538C3C3}" sibTransId="{4BF538BF-B321-4CC9-9E2B-C29AA850DF55}"/>
    <dgm:cxn modelId="{A96C13CA-94F5-47C7-8637-B9E841F95989}" type="presOf" srcId="{0D64D4FA-D3C3-4AC5-94B1-B7DC90CF2C5C}" destId="{B5224A4D-42CA-480A-8D41-F91B78080B58}" srcOrd="0" destOrd="0" presId="urn:microsoft.com/office/officeart/2005/8/layout/hProcess4"/>
    <dgm:cxn modelId="{15AA0BD1-46EE-42A8-BE48-061B796EA5FC}" type="presOf" srcId="{DFCD06CB-E178-4865-9F6C-14F6C072F496}" destId="{A1E887CD-584C-47EC-8BB7-A61EEDC2054D}" srcOrd="1" destOrd="0" presId="urn:microsoft.com/office/officeart/2005/8/layout/hProcess4"/>
    <dgm:cxn modelId="{9EDE06DC-6001-4D4F-BC19-2CE9569795E6}" type="presOf" srcId="{376B3BF6-C01C-4DDD-9FE1-1660FD064338}" destId="{AE52F069-E300-4AE6-AF62-62C4EA8D089F}" srcOrd="0" destOrd="1" presId="urn:microsoft.com/office/officeart/2005/8/layout/hProcess4"/>
    <dgm:cxn modelId="{234C9DE1-BC03-4FC5-84FF-88ACF6DD1E94}" srcId="{61F1797D-BCC2-4130-AE93-F73E7E3FE2C9}" destId="{683553D0-DBD4-4015-8CCF-E11E06E9A303}" srcOrd="1" destOrd="0" parTransId="{B1A0A409-35E9-41F7-A472-B252E8A8874C}" sibTransId="{1CF36DE2-38C0-42EF-B2AD-470859EB9D48}"/>
    <dgm:cxn modelId="{832680E9-37A2-46DF-B16F-DA735E7ACDE4}" type="presOf" srcId="{C92D7864-9F75-4A0A-8236-0AD52B795898}" destId="{75C3EEFB-EE2B-46CE-B2F4-18DB5CEFA41A}" srcOrd="1" destOrd="1" presId="urn:microsoft.com/office/officeart/2005/8/layout/hProcess4"/>
    <dgm:cxn modelId="{600A82EA-B5A2-4AC8-B838-94B03839FD07}" srcId="{FF1E8C8F-0F8B-44B4-91CF-6393624DAB8A}" destId="{27C6D113-91A5-48ED-BF88-32F389D9DBEB}" srcOrd="0" destOrd="0" parTransId="{23E1D685-5B1D-4EF1-B585-E659C4C4CC46}" sibTransId="{57358784-5DC5-4752-8FF2-F4F91CEB96C5}"/>
    <dgm:cxn modelId="{ACBBD0EA-5D16-478B-8F0C-46BA2123C034}" type="presOf" srcId="{892B96D4-E9E8-40C6-BDA9-E4286F97ECDD}" destId="{9263A231-BD48-44BA-BBB9-B184346C363B}" srcOrd="0" destOrd="3" presId="urn:microsoft.com/office/officeart/2005/8/layout/hProcess4"/>
    <dgm:cxn modelId="{5BC6AEED-DB52-4BF0-A07A-248E24DD7A7D}" srcId="{588219C6-41AC-4A1F-BED1-6C44633DC7B4}" destId="{C92D7864-9F75-4A0A-8236-0AD52B795898}" srcOrd="1" destOrd="0" parTransId="{C61DD850-E1B6-4789-BD7B-F823D9975982}" sibTransId="{E555A773-83EC-4D86-A41D-F2F0D6C656D9}"/>
    <dgm:cxn modelId="{7A8B3FF7-7E99-44D9-8CF3-78513461D54E}" srcId="{683553D0-DBD4-4015-8CCF-E11E06E9A303}" destId="{3F8B0E9B-4F7C-42D4-B3DB-332138093B3B}" srcOrd="1" destOrd="0" parTransId="{4CF246E8-4D89-4EBB-AEA8-E65BF9C6B21C}" sibTransId="{13AB175B-E2FC-4CDA-9D1E-995014F95659}"/>
    <dgm:cxn modelId="{3ECD15FF-AE1B-42ED-8473-6105322CC728}" type="presOf" srcId="{0EE9EBC7-0765-4637-ADB2-D2800E523C0E}" destId="{9263A231-BD48-44BA-BBB9-B184346C363B}" srcOrd="0" destOrd="0" presId="urn:microsoft.com/office/officeart/2005/8/layout/hProcess4"/>
    <dgm:cxn modelId="{3ECD8B9F-5487-42B5-AE17-63D91A3FB374}" type="presParOf" srcId="{1F1B20B2-AFC9-45B4-92B3-1BDD8697A812}" destId="{DA72207B-6A5F-45EC-A16A-5F2CD83CF1B2}" srcOrd="0" destOrd="0" presId="urn:microsoft.com/office/officeart/2005/8/layout/hProcess4"/>
    <dgm:cxn modelId="{93943911-41A7-48C0-ACD0-F89E24ABADAD}" type="presParOf" srcId="{1F1B20B2-AFC9-45B4-92B3-1BDD8697A812}" destId="{0F6A0EF1-C3E8-41A4-8472-97EA24C8421B}" srcOrd="1" destOrd="0" presId="urn:microsoft.com/office/officeart/2005/8/layout/hProcess4"/>
    <dgm:cxn modelId="{A137B18A-7D84-4442-A80E-7D85A6CBA274}" type="presParOf" srcId="{1F1B20B2-AFC9-45B4-92B3-1BDD8697A812}" destId="{20E39540-AF59-42BB-A473-B587286AABD3}" srcOrd="2" destOrd="0" presId="urn:microsoft.com/office/officeart/2005/8/layout/hProcess4"/>
    <dgm:cxn modelId="{0714649E-B2A9-4B6D-8303-C0BEA060265A}" type="presParOf" srcId="{20E39540-AF59-42BB-A473-B587286AABD3}" destId="{8232A888-012F-4CE4-82E4-E6E9DCFA65CD}" srcOrd="0" destOrd="0" presId="urn:microsoft.com/office/officeart/2005/8/layout/hProcess4"/>
    <dgm:cxn modelId="{27EA0389-9DFE-4509-AFEE-B7D6C918F933}" type="presParOf" srcId="{8232A888-012F-4CE4-82E4-E6E9DCFA65CD}" destId="{CE259733-F203-4FD6-B6E1-6387ECCC1E92}" srcOrd="0" destOrd="0" presId="urn:microsoft.com/office/officeart/2005/8/layout/hProcess4"/>
    <dgm:cxn modelId="{EC2DAA26-E555-4299-95F1-BAB4F6455B09}" type="presParOf" srcId="{8232A888-012F-4CE4-82E4-E6E9DCFA65CD}" destId="{C69C3EAB-B0C8-4743-BE6C-10659F4494C8}" srcOrd="1" destOrd="0" presId="urn:microsoft.com/office/officeart/2005/8/layout/hProcess4"/>
    <dgm:cxn modelId="{CA82999D-9916-4EC8-B589-9CE7C1C894E4}" type="presParOf" srcId="{8232A888-012F-4CE4-82E4-E6E9DCFA65CD}" destId="{4E84E2A5-B901-46F6-9855-1AF4296FC552}" srcOrd="2" destOrd="0" presId="urn:microsoft.com/office/officeart/2005/8/layout/hProcess4"/>
    <dgm:cxn modelId="{C259EF01-5B5C-4FAD-88AB-14D1A9C9E5AB}" type="presParOf" srcId="{8232A888-012F-4CE4-82E4-E6E9DCFA65CD}" destId="{8BCE0ACD-B5AE-4542-AB85-68727E5BE2A3}" srcOrd="3" destOrd="0" presId="urn:microsoft.com/office/officeart/2005/8/layout/hProcess4"/>
    <dgm:cxn modelId="{E20370E0-71BA-4D8C-8D44-6C16B0B60D62}" type="presParOf" srcId="{8232A888-012F-4CE4-82E4-E6E9DCFA65CD}" destId="{054615B0-651A-4E9D-8D4A-8AC05857A37B}" srcOrd="4" destOrd="0" presId="urn:microsoft.com/office/officeart/2005/8/layout/hProcess4"/>
    <dgm:cxn modelId="{CA9FBD87-66C2-40BD-A6BD-39EA2A254544}" type="presParOf" srcId="{20E39540-AF59-42BB-A473-B587286AABD3}" destId="{B06B1CD1-2CE1-4CB3-B374-703A6D63CB33}" srcOrd="1" destOrd="0" presId="urn:microsoft.com/office/officeart/2005/8/layout/hProcess4"/>
    <dgm:cxn modelId="{601FD749-0D9D-414A-9646-91012F6E9A3E}" type="presParOf" srcId="{20E39540-AF59-42BB-A473-B587286AABD3}" destId="{BF829C80-2CAD-4B77-B95C-6283B33E012A}" srcOrd="2" destOrd="0" presId="urn:microsoft.com/office/officeart/2005/8/layout/hProcess4"/>
    <dgm:cxn modelId="{57A21E16-1D01-4542-9797-FEBC9AAAC5CE}" type="presParOf" srcId="{BF829C80-2CAD-4B77-B95C-6283B33E012A}" destId="{B46E0630-39BD-4B7C-B426-4C9C4B13D353}" srcOrd="0" destOrd="0" presId="urn:microsoft.com/office/officeart/2005/8/layout/hProcess4"/>
    <dgm:cxn modelId="{18269241-69B7-4CC9-A61E-D9CC36438080}" type="presParOf" srcId="{BF829C80-2CAD-4B77-B95C-6283B33E012A}" destId="{4CDB3415-07AB-451E-A74B-55E05196A896}" srcOrd="1" destOrd="0" presId="urn:microsoft.com/office/officeart/2005/8/layout/hProcess4"/>
    <dgm:cxn modelId="{90403C58-A120-428B-B011-37DE7D117D72}" type="presParOf" srcId="{BF829C80-2CAD-4B77-B95C-6283B33E012A}" destId="{53AC3192-FF3F-4D43-B87E-C92428F0A562}" srcOrd="2" destOrd="0" presId="urn:microsoft.com/office/officeart/2005/8/layout/hProcess4"/>
    <dgm:cxn modelId="{5B3F49CA-1DB1-43CD-B526-ED5B05F8F100}" type="presParOf" srcId="{BF829C80-2CAD-4B77-B95C-6283B33E012A}" destId="{34E094CC-7009-4F57-97E2-FB230929EC73}" srcOrd="3" destOrd="0" presId="urn:microsoft.com/office/officeart/2005/8/layout/hProcess4"/>
    <dgm:cxn modelId="{21A149D4-86C5-4536-82AB-0E2C19ABECAF}" type="presParOf" srcId="{BF829C80-2CAD-4B77-B95C-6283B33E012A}" destId="{5B82D1E6-FD6B-462A-9383-2AC14D8312BB}" srcOrd="4" destOrd="0" presId="urn:microsoft.com/office/officeart/2005/8/layout/hProcess4"/>
    <dgm:cxn modelId="{E5FD00F6-FD6B-4D50-ACB3-24867536C7AC}" type="presParOf" srcId="{20E39540-AF59-42BB-A473-B587286AABD3}" destId="{ADBD65B6-E3A6-4FAC-A684-435AB253ED69}" srcOrd="3" destOrd="0" presId="urn:microsoft.com/office/officeart/2005/8/layout/hProcess4"/>
    <dgm:cxn modelId="{C166F3D3-33BC-4F3B-95CC-7ED68F591C74}" type="presParOf" srcId="{20E39540-AF59-42BB-A473-B587286AABD3}" destId="{6BA0F054-64B4-4889-9CCF-4296E5318131}" srcOrd="4" destOrd="0" presId="urn:microsoft.com/office/officeart/2005/8/layout/hProcess4"/>
    <dgm:cxn modelId="{692757C7-C938-4677-BC6D-85CB000D492A}" type="presParOf" srcId="{6BA0F054-64B4-4889-9CCF-4296E5318131}" destId="{03D93D97-7495-4EAA-9DB3-FBE6897AEB7D}" srcOrd="0" destOrd="0" presId="urn:microsoft.com/office/officeart/2005/8/layout/hProcess4"/>
    <dgm:cxn modelId="{7DC34440-2664-4491-B118-37BF7DC03950}" type="presParOf" srcId="{6BA0F054-64B4-4889-9CCF-4296E5318131}" destId="{3F94D9BD-7AA1-4047-9434-EA05CDA3DDEB}" srcOrd="1" destOrd="0" presId="urn:microsoft.com/office/officeart/2005/8/layout/hProcess4"/>
    <dgm:cxn modelId="{E91018BC-3F84-4E0F-89CD-FBB333B346DD}" type="presParOf" srcId="{6BA0F054-64B4-4889-9CCF-4296E5318131}" destId="{53BED310-BB56-4EF3-963B-7B7675F439D1}" srcOrd="2" destOrd="0" presId="urn:microsoft.com/office/officeart/2005/8/layout/hProcess4"/>
    <dgm:cxn modelId="{F984894E-FF94-4695-8958-28B76FE24551}" type="presParOf" srcId="{6BA0F054-64B4-4889-9CCF-4296E5318131}" destId="{1A2FBB0C-57F1-4F80-80E7-8F4087937EC4}" srcOrd="3" destOrd="0" presId="urn:microsoft.com/office/officeart/2005/8/layout/hProcess4"/>
    <dgm:cxn modelId="{0BEF48F5-3890-4D94-AF1D-C54883D3B573}" type="presParOf" srcId="{6BA0F054-64B4-4889-9CCF-4296E5318131}" destId="{B0CBDCAC-4911-46B5-866C-93A97C2DDD7B}" srcOrd="4" destOrd="0" presId="urn:microsoft.com/office/officeart/2005/8/layout/hProcess4"/>
    <dgm:cxn modelId="{B3120C7A-4299-438D-B88E-EE89F6D6DCB5}" type="presParOf" srcId="{20E39540-AF59-42BB-A473-B587286AABD3}" destId="{F7084F93-8FF6-449F-9F73-2829F92EFA40}" srcOrd="5" destOrd="0" presId="urn:microsoft.com/office/officeart/2005/8/layout/hProcess4"/>
    <dgm:cxn modelId="{846629D7-AA86-46A0-BFCD-19D74A867BB3}" type="presParOf" srcId="{20E39540-AF59-42BB-A473-B587286AABD3}" destId="{AC9EF904-0813-4586-AB83-DAB13F94BB23}" srcOrd="6" destOrd="0" presId="urn:microsoft.com/office/officeart/2005/8/layout/hProcess4"/>
    <dgm:cxn modelId="{BC1DE4DD-3ECC-4EB6-B7A3-7770BBED8E1A}" type="presParOf" srcId="{AC9EF904-0813-4586-AB83-DAB13F94BB23}" destId="{FF1FC981-6AE5-4763-8294-832B1FBC9977}" srcOrd="0" destOrd="0" presId="urn:microsoft.com/office/officeart/2005/8/layout/hProcess4"/>
    <dgm:cxn modelId="{51F725A0-27FE-4A13-A8C0-D2DA25A41C1B}" type="presParOf" srcId="{AC9EF904-0813-4586-AB83-DAB13F94BB23}" destId="{9263A231-BD48-44BA-BBB9-B184346C363B}" srcOrd="1" destOrd="0" presId="urn:microsoft.com/office/officeart/2005/8/layout/hProcess4"/>
    <dgm:cxn modelId="{FD85F79D-6DBD-4E8E-9059-792A44094998}" type="presParOf" srcId="{AC9EF904-0813-4586-AB83-DAB13F94BB23}" destId="{75C3EEFB-EE2B-46CE-B2F4-18DB5CEFA41A}" srcOrd="2" destOrd="0" presId="urn:microsoft.com/office/officeart/2005/8/layout/hProcess4"/>
    <dgm:cxn modelId="{AB111323-9CE2-41E6-BC19-54133E996C7A}" type="presParOf" srcId="{AC9EF904-0813-4586-AB83-DAB13F94BB23}" destId="{1DAA7797-35A6-462A-8B67-1DB51AC459D6}" srcOrd="3" destOrd="0" presId="urn:microsoft.com/office/officeart/2005/8/layout/hProcess4"/>
    <dgm:cxn modelId="{BB516BF8-DB59-439B-9B62-B7951950D4E0}" type="presParOf" srcId="{AC9EF904-0813-4586-AB83-DAB13F94BB23}" destId="{501AE121-520B-4D49-84F7-18522904330C}" srcOrd="4" destOrd="0" presId="urn:microsoft.com/office/officeart/2005/8/layout/hProcess4"/>
    <dgm:cxn modelId="{B2DC393B-F0F7-4E98-8377-C3146D32A61A}" type="presParOf" srcId="{20E39540-AF59-42BB-A473-B587286AABD3}" destId="{B5224A4D-42CA-480A-8D41-F91B78080B58}" srcOrd="7" destOrd="0" presId="urn:microsoft.com/office/officeart/2005/8/layout/hProcess4"/>
    <dgm:cxn modelId="{8C08EA3A-D464-4221-9918-940D45F4F5CA}" type="presParOf" srcId="{20E39540-AF59-42BB-A473-B587286AABD3}" destId="{89920DDF-0A2B-4F2D-B70F-088B0A07B513}" srcOrd="8" destOrd="0" presId="urn:microsoft.com/office/officeart/2005/8/layout/hProcess4"/>
    <dgm:cxn modelId="{60174534-F2FF-4C02-80EC-D4C734600FAE}" type="presParOf" srcId="{89920DDF-0A2B-4F2D-B70F-088B0A07B513}" destId="{8525BCDE-C1CC-43BE-9640-2C7B36662DDC}" srcOrd="0" destOrd="0" presId="urn:microsoft.com/office/officeart/2005/8/layout/hProcess4"/>
    <dgm:cxn modelId="{41CFF9BD-FFA2-4C2F-A0DE-DE8F5CA5A60F}" type="presParOf" srcId="{89920DDF-0A2B-4F2D-B70F-088B0A07B513}" destId="{AE52F069-E300-4AE6-AF62-62C4EA8D089F}" srcOrd="1" destOrd="0" presId="urn:microsoft.com/office/officeart/2005/8/layout/hProcess4"/>
    <dgm:cxn modelId="{76D2B3CA-984D-4C48-B856-3FFABBB8A87C}" type="presParOf" srcId="{89920DDF-0A2B-4F2D-B70F-088B0A07B513}" destId="{3EBFC60B-25B3-4E64-91C9-C4032F4E0B63}" srcOrd="2" destOrd="0" presId="urn:microsoft.com/office/officeart/2005/8/layout/hProcess4"/>
    <dgm:cxn modelId="{7B5E91EB-14F2-4D30-A30D-74471C70C1C2}" type="presParOf" srcId="{89920DDF-0A2B-4F2D-B70F-088B0A07B513}" destId="{037BF06D-B507-49CA-8173-BD28AA5C6DAD}" srcOrd="3" destOrd="0" presId="urn:microsoft.com/office/officeart/2005/8/layout/hProcess4"/>
    <dgm:cxn modelId="{C87432B2-AAA3-42CB-B479-A2A5E3348C3D}" type="presParOf" srcId="{89920DDF-0A2B-4F2D-B70F-088B0A07B513}" destId="{A3BA6AF3-8066-4443-AB04-B0BBD7BAD59E}" srcOrd="4" destOrd="0" presId="urn:microsoft.com/office/officeart/2005/8/layout/hProcess4"/>
    <dgm:cxn modelId="{632439A5-FD46-4C48-837E-56C228D6B591}" type="presParOf" srcId="{20E39540-AF59-42BB-A473-B587286AABD3}" destId="{29896C53-BE91-439D-8B61-B936E26B6277}" srcOrd="9" destOrd="0" presId="urn:microsoft.com/office/officeart/2005/8/layout/hProcess4"/>
    <dgm:cxn modelId="{342C4A63-1B97-4121-AC53-526DEDAA3378}" type="presParOf" srcId="{20E39540-AF59-42BB-A473-B587286AABD3}" destId="{75EF8E03-0F9F-45BB-A5BC-F31BF9AE3178}" srcOrd="10" destOrd="0" presId="urn:microsoft.com/office/officeart/2005/8/layout/hProcess4"/>
    <dgm:cxn modelId="{C29F78F8-4070-48D2-8F23-0E300CA24F10}" type="presParOf" srcId="{75EF8E03-0F9F-45BB-A5BC-F31BF9AE3178}" destId="{2D0C05DD-63B2-4B44-AE58-C16A6FAB8AD8}" srcOrd="0" destOrd="0" presId="urn:microsoft.com/office/officeart/2005/8/layout/hProcess4"/>
    <dgm:cxn modelId="{E4D7E282-701D-40CF-83C8-3EDFEBC0C371}" type="presParOf" srcId="{75EF8E03-0F9F-45BB-A5BC-F31BF9AE3178}" destId="{157C4158-832D-4FF2-AE8A-678BA47348B8}" srcOrd="1" destOrd="0" presId="urn:microsoft.com/office/officeart/2005/8/layout/hProcess4"/>
    <dgm:cxn modelId="{BA400018-C945-4E38-AF25-ACFCCDB82227}" type="presParOf" srcId="{75EF8E03-0F9F-45BB-A5BC-F31BF9AE3178}" destId="{A1E887CD-584C-47EC-8BB7-A61EEDC2054D}" srcOrd="2" destOrd="0" presId="urn:microsoft.com/office/officeart/2005/8/layout/hProcess4"/>
    <dgm:cxn modelId="{AEF6D3BC-9ECC-4D79-9921-F15EB3E48E8F}" type="presParOf" srcId="{75EF8E03-0F9F-45BB-A5BC-F31BF9AE3178}" destId="{2911A30A-A81B-40B4-AEB0-3E2B03477D44}" srcOrd="3" destOrd="0" presId="urn:microsoft.com/office/officeart/2005/8/layout/hProcess4"/>
    <dgm:cxn modelId="{0FFA64F4-9176-4F15-BC5C-75BD22BCE740}" type="presParOf" srcId="{75EF8E03-0F9F-45BB-A5BC-F31BF9AE3178}" destId="{05E21753-34F1-47A1-97CE-142934B19A9A}"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03BA17-134C-45C6-A10E-A34638F02901}"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5291CA00-5B1F-4C2A-B8EC-E4F7A75A8C4B}">
      <dgm:prSet/>
      <dgm:spPr/>
      <dgm:t>
        <a:bodyPr/>
        <a:lstStyle/>
        <a:p>
          <a:r>
            <a:rPr lang="en-US" b="1" dirty="0">
              <a:latin typeface="Microsoft PhagsPa"/>
            </a:rPr>
            <a:t>SEN Support</a:t>
          </a:r>
          <a:r>
            <a:rPr lang="en-US" dirty="0">
              <a:latin typeface="Microsoft PhagsPa"/>
            </a:rPr>
            <a:t>​</a:t>
          </a:r>
        </a:p>
      </dgm:t>
    </dgm:pt>
    <dgm:pt modelId="{E0AE3B8E-8042-4EDA-8815-7B341F0E1FDB}" type="parTrans" cxnId="{10B6A8CC-97C6-45D2-813E-16BC4742DCF1}">
      <dgm:prSet/>
      <dgm:spPr/>
      <dgm:t>
        <a:bodyPr/>
        <a:lstStyle/>
        <a:p>
          <a:endParaRPr lang="en-US"/>
        </a:p>
      </dgm:t>
    </dgm:pt>
    <dgm:pt modelId="{06ACA88A-29F2-4293-82D3-89E79F3D5858}" type="sibTrans" cxnId="{10B6A8CC-97C6-45D2-813E-16BC4742DCF1}">
      <dgm:prSet/>
      <dgm:spPr/>
      <dgm:t>
        <a:bodyPr/>
        <a:lstStyle/>
        <a:p>
          <a:endParaRPr lang="en-US"/>
        </a:p>
      </dgm:t>
    </dgm:pt>
    <dgm:pt modelId="{362D994C-3F48-45A6-BCC6-E5E6A380C065}">
      <dgm:prSet custT="1"/>
      <dgm:spPr/>
      <dgm:t>
        <a:bodyPr/>
        <a:lstStyle/>
        <a:p>
          <a:pPr rtl="0"/>
          <a:r>
            <a:rPr lang="en-US" sz="1600" b="0" dirty="0">
              <a:latin typeface="Microsoft PhagsPa"/>
            </a:rPr>
            <a:t>Children with</a:t>
          </a:r>
          <a:r>
            <a:rPr lang="en-US" sz="1600" dirty="0">
              <a:latin typeface="Microsoft PhagsPa"/>
            </a:rPr>
            <a:t> SEN Support have support that is ‘additional to or different from’ that provided as part of the schools’ universal provision. The class teacher and SENCO may also receive advice or support from outside specialists.</a:t>
          </a:r>
        </a:p>
      </dgm:t>
    </dgm:pt>
    <dgm:pt modelId="{67DCA893-5967-4232-812C-455AD84C2868}" type="parTrans" cxnId="{071EF24F-71B1-4987-BC6E-21A3AEF6D599}">
      <dgm:prSet/>
      <dgm:spPr/>
      <dgm:t>
        <a:bodyPr/>
        <a:lstStyle/>
        <a:p>
          <a:endParaRPr lang="en-US"/>
        </a:p>
      </dgm:t>
    </dgm:pt>
    <dgm:pt modelId="{41D5E617-DE24-444E-9539-76AFEA312F53}" type="sibTrans" cxnId="{071EF24F-71B1-4987-BC6E-21A3AEF6D599}">
      <dgm:prSet/>
      <dgm:spPr/>
      <dgm:t>
        <a:bodyPr/>
        <a:lstStyle/>
        <a:p>
          <a:endParaRPr lang="en-US"/>
        </a:p>
      </dgm:t>
    </dgm:pt>
    <dgm:pt modelId="{0665170F-1560-4560-A97E-013F3E22A064}">
      <dgm:prSet custT="1"/>
      <dgm:spPr/>
      <dgm:t>
        <a:bodyPr/>
        <a:lstStyle/>
        <a:p>
          <a:pPr rtl="0"/>
          <a:r>
            <a:rPr lang="en-US" sz="1600" dirty="0">
              <a:latin typeface="Microsoft PhagsPa"/>
            </a:rPr>
            <a:t>Occasionally, after reflecting on progress, a child may be removed from the SEN register if deemed appropriate. This decision is made in consultation with parents and carers.</a:t>
          </a:r>
        </a:p>
      </dgm:t>
    </dgm:pt>
    <dgm:pt modelId="{CDC0E9A3-044D-4608-B461-D571381A388B}" type="parTrans" cxnId="{FE3BE5EC-11FC-4F93-A777-AAD22A31719B}">
      <dgm:prSet/>
      <dgm:spPr/>
      <dgm:t>
        <a:bodyPr/>
        <a:lstStyle/>
        <a:p>
          <a:endParaRPr lang="en-US"/>
        </a:p>
      </dgm:t>
    </dgm:pt>
    <dgm:pt modelId="{412B2FE4-E59A-41EC-B4BA-BF05AE7F95D0}" type="sibTrans" cxnId="{FE3BE5EC-11FC-4F93-A777-AAD22A31719B}">
      <dgm:prSet/>
      <dgm:spPr/>
      <dgm:t>
        <a:bodyPr/>
        <a:lstStyle/>
        <a:p>
          <a:endParaRPr lang="en-US"/>
        </a:p>
      </dgm:t>
    </dgm:pt>
    <dgm:pt modelId="{C852D938-42DB-4CFE-9797-66F068FEA1A4}">
      <dgm:prSet/>
      <dgm:spPr/>
      <dgm:t>
        <a:bodyPr/>
        <a:lstStyle/>
        <a:p>
          <a:r>
            <a:rPr lang="en-US" b="1" dirty="0">
              <a:latin typeface="Microsoft PhagsPa"/>
            </a:rPr>
            <a:t>Education, Health and Care Plans</a:t>
          </a:r>
          <a:endParaRPr lang="en-US" dirty="0">
            <a:latin typeface="Microsoft PhagsPa"/>
          </a:endParaRPr>
        </a:p>
      </dgm:t>
    </dgm:pt>
    <dgm:pt modelId="{C187F03B-EA07-4EB0-91D2-A7BC3A8CE021}" type="parTrans" cxnId="{AE6739E0-B310-427D-BCF3-3EABC7605CD0}">
      <dgm:prSet/>
      <dgm:spPr/>
      <dgm:t>
        <a:bodyPr/>
        <a:lstStyle/>
        <a:p>
          <a:endParaRPr lang="en-US"/>
        </a:p>
      </dgm:t>
    </dgm:pt>
    <dgm:pt modelId="{993C9FE3-16D5-45F8-B40D-D382EBE1B79C}" type="sibTrans" cxnId="{AE6739E0-B310-427D-BCF3-3EABC7605CD0}">
      <dgm:prSet/>
      <dgm:spPr/>
      <dgm:t>
        <a:bodyPr/>
        <a:lstStyle/>
        <a:p>
          <a:endParaRPr lang="en-US"/>
        </a:p>
      </dgm:t>
    </dgm:pt>
    <dgm:pt modelId="{188A8E16-F86F-42B2-8902-6D15E2CD7CE6}">
      <dgm:prSet custT="1"/>
      <dgm:spPr/>
      <dgm:t>
        <a:bodyPr/>
        <a:lstStyle/>
        <a:p>
          <a:pPr rtl="0"/>
          <a:r>
            <a:rPr lang="en-US" sz="1600" dirty="0">
              <a:latin typeface="Microsoft PhagsPa"/>
            </a:rPr>
            <a:t>An EHCP is a legal document that outlines the child's specific needs and the additional support they should receive. </a:t>
          </a:r>
        </a:p>
      </dgm:t>
    </dgm:pt>
    <dgm:pt modelId="{9CED479A-157B-4AA2-B33E-72809D24B556}" type="parTrans" cxnId="{3DEA620D-D28A-4083-BF60-2C5332736DA4}">
      <dgm:prSet/>
      <dgm:spPr/>
      <dgm:t>
        <a:bodyPr/>
        <a:lstStyle/>
        <a:p>
          <a:endParaRPr lang="en-US"/>
        </a:p>
      </dgm:t>
    </dgm:pt>
    <dgm:pt modelId="{2E2BB8E6-F475-4B60-8429-54D090AB713F}" type="sibTrans" cxnId="{3DEA620D-D28A-4083-BF60-2C5332736DA4}">
      <dgm:prSet/>
      <dgm:spPr/>
      <dgm:t>
        <a:bodyPr/>
        <a:lstStyle/>
        <a:p>
          <a:endParaRPr lang="en-US"/>
        </a:p>
      </dgm:t>
    </dgm:pt>
    <dgm:pt modelId="{9C25CA82-FA19-493B-9F13-AF40959D8290}">
      <dgm:prSet phldrT="[Text]" phldr="0" custT="1"/>
      <dgm:spPr/>
      <dgm:t>
        <a:bodyPr/>
        <a:lstStyle/>
        <a:p>
          <a:pPr rtl="0"/>
          <a:r>
            <a:rPr lang="en-US" sz="1600" dirty="0">
              <a:latin typeface="Microsoft PhagsPa"/>
            </a:rPr>
            <a:t>Teachers will meet with parents and carers throughout the year to celebrate their child's achievements and look closely at how we can improve the provision and what strategies are needed to meet outcomes.</a:t>
          </a:r>
        </a:p>
      </dgm:t>
    </dgm:pt>
    <dgm:pt modelId="{39B11226-D006-4A4C-8DCC-EB74E1401D18}" type="parTrans" cxnId="{9FE31494-1FA5-4B20-9699-D7457B4F29F0}">
      <dgm:prSet/>
      <dgm:spPr/>
    </dgm:pt>
    <dgm:pt modelId="{B7F9F425-7C81-4E37-A378-7E791320D3D7}" type="sibTrans" cxnId="{9FE31494-1FA5-4B20-9699-D7457B4F29F0}">
      <dgm:prSet/>
      <dgm:spPr/>
    </dgm:pt>
    <dgm:pt modelId="{BECBF2D2-CDE6-4406-AABB-E3EFCAF3DE05}" type="pres">
      <dgm:prSet presAssocID="{C703BA17-134C-45C6-A10E-A34638F02901}" presName="linear" presStyleCnt="0">
        <dgm:presLayoutVars>
          <dgm:dir/>
          <dgm:animLvl val="lvl"/>
          <dgm:resizeHandles val="exact"/>
        </dgm:presLayoutVars>
      </dgm:prSet>
      <dgm:spPr/>
    </dgm:pt>
    <dgm:pt modelId="{F5E1DA09-7346-485B-AD17-F7D97FCE630D}" type="pres">
      <dgm:prSet presAssocID="{5291CA00-5B1F-4C2A-B8EC-E4F7A75A8C4B}" presName="parentLin" presStyleCnt="0"/>
      <dgm:spPr/>
    </dgm:pt>
    <dgm:pt modelId="{7E0977A0-8BAF-4472-B1BB-A902425C57CF}" type="pres">
      <dgm:prSet presAssocID="{5291CA00-5B1F-4C2A-B8EC-E4F7A75A8C4B}" presName="parentLeftMargin" presStyleLbl="node1" presStyleIdx="0" presStyleCnt="2"/>
      <dgm:spPr/>
    </dgm:pt>
    <dgm:pt modelId="{4AF937E9-0515-47F4-B164-02ED46906989}" type="pres">
      <dgm:prSet presAssocID="{5291CA00-5B1F-4C2A-B8EC-E4F7A75A8C4B}" presName="parentText" presStyleLbl="node1" presStyleIdx="0" presStyleCnt="2">
        <dgm:presLayoutVars>
          <dgm:chMax val="0"/>
          <dgm:bulletEnabled val="1"/>
        </dgm:presLayoutVars>
      </dgm:prSet>
      <dgm:spPr/>
    </dgm:pt>
    <dgm:pt modelId="{50F6C1A2-C9E5-4900-8604-C0E32192AB73}" type="pres">
      <dgm:prSet presAssocID="{5291CA00-5B1F-4C2A-B8EC-E4F7A75A8C4B}" presName="negativeSpace" presStyleCnt="0"/>
      <dgm:spPr/>
    </dgm:pt>
    <dgm:pt modelId="{899BA891-D179-41B4-B041-827FA5F960EF}" type="pres">
      <dgm:prSet presAssocID="{5291CA00-5B1F-4C2A-B8EC-E4F7A75A8C4B}" presName="childText" presStyleLbl="conFgAcc1" presStyleIdx="0" presStyleCnt="2">
        <dgm:presLayoutVars>
          <dgm:bulletEnabled val="1"/>
        </dgm:presLayoutVars>
      </dgm:prSet>
      <dgm:spPr/>
    </dgm:pt>
    <dgm:pt modelId="{14AF134A-D003-45E8-A0F9-AC7C91DE9701}" type="pres">
      <dgm:prSet presAssocID="{06ACA88A-29F2-4293-82D3-89E79F3D5858}" presName="spaceBetweenRectangles" presStyleCnt="0"/>
      <dgm:spPr/>
    </dgm:pt>
    <dgm:pt modelId="{9ED22A4D-D7B0-4BC0-B308-36A14814B3C6}" type="pres">
      <dgm:prSet presAssocID="{C852D938-42DB-4CFE-9797-66F068FEA1A4}" presName="parentLin" presStyleCnt="0"/>
      <dgm:spPr/>
    </dgm:pt>
    <dgm:pt modelId="{6732DEAD-D66D-48DC-9EFF-AFBDD23B19D7}" type="pres">
      <dgm:prSet presAssocID="{C852D938-42DB-4CFE-9797-66F068FEA1A4}" presName="parentLeftMargin" presStyleLbl="node1" presStyleIdx="0" presStyleCnt="2"/>
      <dgm:spPr/>
    </dgm:pt>
    <dgm:pt modelId="{431424EF-0DC7-42F5-BBFE-F4490D8C3489}" type="pres">
      <dgm:prSet presAssocID="{C852D938-42DB-4CFE-9797-66F068FEA1A4}" presName="parentText" presStyleLbl="node1" presStyleIdx="1" presStyleCnt="2">
        <dgm:presLayoutVars>
          <dgm:chMax val="0"/>
          <dgm:bulletEnabled val="1"/>
        </dgm:presLayoutVars>
      </dgm:prSet>
      <dgm:spPr/>
    </dgm:pt>
    <dgm:pt modelId="{5EA34576-5F06-4CAA-B8A3-60D8268D70E5}" type="pres">
      <dgm:prSet presAssocID="{C852D938-42DB-4CFE-9797-66F068FEA1A4}" presName="negativeSpace" presStyleCnt="0"/>
      <dgm:spPr/>
    </dgm:pt>
    <dgm:pt modelId="{DEA118B0-CEC7-41BE-9DF2-65EC94C255A3}" type="pres">
      <dgm:prSet presAssocID="{C852D938-42DB-4CFE-9797-66F068FEA1A4}" presName="childText" presStyleLbl="conFgAcc1" presStyleIdx="1" presStyleCnt="2">
        <dgm:presLayoutVars>
          <dgm:bulletEnabled val="1"/>
        </dgm:presLayoutVars>
      </dgm:prSet>
      <dgm:spPr/>
    </dgm:pt>
  </dgm:ptLst>
  <dgm:cxnLst>
    <dgm:cxn modelId="{3DEA620D-D28A-4083-BF60-2C5332736DA4}" srcId="{C852D938-42DB-4CFE-9797-66F068FEA1A4}" destId="{188A8E16-F86F-42B2-8902-6D15E2CD7CE6}" srcOrd="0" destOrd="0" parTransId="{9CED479A-157B-4AA2-B33E-72809D24B556}" sibTransId="{2E2BB8E6-F475-4B60-8429-54D090AB713F}"/>
    <dgm:cxn modelId="{D3F44A0D-33C3-49EF-98B2-E465D16B4803}" type="presOf" srcId="{5291CA00-5B1F-4C2A-B8EC-E4F7A75A8C4B}" destId="{4AF937E9-0515-47F4-B164-02ED46906989}" srcOrd="1" destOrd="0" presId="urn:microsoft.com/office/officeart/2005/8/layout/list1"/>
    <dgm:cxn modelId="{30B09A28-1515-4DF4-9FF6-61F73C950960}" type="presOf" srcId="{0665170F-1560-4560-A97E-013F3E22A064}" destId="{899BA891-D179-41B4-B041-827FA5F960EF}" srcOrd="0" destOrd="1" presId="urn:microsoft.com/office/officeart/2005/8/layout/list1"/>
    <dgm:cxn modelId="{55958764-1209-41FC-B20A-11C51B52EFCC}" type="presOf" srcId="{C852D938-42DB-4CFE-9797-66F068FEA1A4}" destId="{6732DEAD-D66D-48DC-9EFF-AFBDD23B19D7}" srcOrd="0" destOrd="0" presId="urn:microsoft.com/office/officeart/2005/8/layout/list1"/>
    <dgm:cxn modelId="{BCC38B4B-2308-4B84-903B-64CF7829FD51}" type="presOf" srcId="{C703BA17-134C-45C6-A10E-A34638F02901}" destId="{BECBF2D2-CDE6-4406-AABB-E3EFCAF3DE05}" srcOrd="0" destOrd="0" presId="urn:microsoft.com/office/officeart/2005/8/layout/list1"/>
    <dgm:cxn modelId="{AAD1BC6D-F907-451C-A98D-4B28B5EE75CC}" type="presOf" srcId="{5291CA00-5B1F-4C2A-B8EC-E4F7A75A8C4B}" destId="{7E0977A0-8BAF-4472-B1BB-A902425C57CF}" srcOrd="0" destOrd="0" presId="urn:microsoft.com/office/officeart/2005/8/layout/list1"/>
    <dgm:cxn modelId="{071EF24F-71B1-4987-BC6E-21A3AEF6D599}" srcId="{5291CA00-5B1F-4C2A-B8EC-E4F7A75A8C4B}" destId="{362D994C-3F48-45A6-BCC6-E5E6A380C065}" srcOrd="0" destOrd="0" parTransId="{67DCA893-5967-4232-812C-455AD84C2868}" sibTransId="{41D5E617-DE24-444E-9539-76AFEA312F53}"/>
    <dgm:cxn modelId="{7631F88A-99A1-4826-B56C-025CAD01BB26}" type="presOf" srcId="{188A8E16-F86F-42B2-8902-6D15E2CD7CE6}" destId="{DEA118B0-CEC7-41BE-9DF2-65EC94C255A3}" srcOrd="0" destOrd="0" presId="urn:microsoft.com/office/officeart/2005/8/layout/list1"/>
    <dgm:cxn modelId="{9FE31494-1FA5-4B20-9699-D7457B4F29F0}" srcId="{C852D938-42DB-4CFE-9797-66F068FEA1A4}" destId="{9C25CA82-FA19-493B-9F13-AF40959D8290}" srcOrd="1" destOrd="0" parTransId="{39B11226-D006-4A4C-8DCC-EB74E1401D18}" sibTransId="{B7F9F425-7C81-4E37-A378-7E791320D3D7}"/>
    <dgm:cxn modelId="{7D3E5DA4-2FB3-4563-9C62-30B2A4BD067D}" type="presOf" srcId="{9C25CA82-FA19-493B-9F13-AF40959D8290}" destId="{DEA118B0-CEC7-41BE-9DF2-65EC94C255A3}" srcOrd="0" destOrd="1" presId="urn:microsoft.com/office/officeart/2005/8/layout/list1"/>
    <dgm:cxn modelId="{D8A367C1-306C-4787-B3DA-85CE4EBA1563}" type="presOf" srcId="{C852D938-42DB-4CFE-9797-66F068FEA1A4}" destId="{431424EF-0DC7-42F5-BBFE-F4490D8C3489}" srcOrd="1" destOrd="0" presId="urn:microsoft.com/office/officeart/2005/8/layout/list1"/>
    <dgm:cxn modelId="{989A49C8-7080-43C9-931C-C4FC3A4BD6F4}" type="presOf" srcId="{362D994C-3F48-45A6-BCC6-E5E6A380C065}" destId="{899BA891-D179-41B4-B041-827FA5F960EF}" srcOrd="0" destOrd="0" presId="urn:microsoft.com/office/officeart/2005/8/layout/list1"/>
    <dgm:cxn modelId="{10B6A8CC-97C6-45D2-813E-16BC4742DCF1}" srcId="{C703BA17-134C-45C6-A10E-A34638F02901}" destId="{5291CA00-5B1F-4C2A-B8EC-E4F7A75A8C4B}" srcOrd="0" destOrd="0" parTransId="{E0AE3B8E-8042-4EDA-8815-7B341F0E1FDB}" sibTransId="{06ACA88A-29F2-4293-82D3-89E79F3D5858}"/>
    <dgm:cxn modelId="{AE6739E0-B310-427D-BCF3-3EABC7605CD0}" srcId="{C703BA17-134C-45C6-A10E-A34638F02901}" destId="{C852D938-42DB-4CFE-9797-66F068FEA1A4}" srcOrd="1" destOrd="0" parTransId="{C187F03B-EA07-4EB0-91D2-A7BC3A8CE021}" sibTransId="{993C9FE3-16D5-45F8-B40D-D382EBE1B79C}"/>
    <dgm:cxn modelId="{FE3BE5EC-11FC-4F93-A777-AAD22A31719B}" srcId="{5291CA00-5B1F-4C2A-B8EC-E4F7A75A8C4B}" destId="{0665170F-1560-4560-A97E-013F3E22A064}" srcOrd="1" destOrd="0" parTransId="{CDC0E9A3-044D-4608-B461-D571381A388B}" sibTransId="{412B2FE4-E59A-41EC-B4BA-BF05AE7F95D0}"/>
    <dgm:cxn modelId="{0AFC32F9-3E4A-4A69-8952-D7303AD7E717}" type="presParOf" srcId="{BECBF2D2-CDE6-4406-AABB-E3EFCAF3DE05}" destId="{F5E1DA09-7346-485B-AD17-F7D97FCE630D}" srcOrd="0" destOrd="0" presId="urn:microsoft.com/office/officeart/2005/8/layout/list1"/>
    <dgm:cxn modelId="{8DDA490E-B2A0-4FB8-9F86-640CFDE5719E}" type="presParOf" srcId="{F5E1DA09-7346-485B-AD17-F7D97FCE630D}" destId="{7E0977A0-8BAF-4472-B1BB-A902425C57CF}" srcOrd="0" destOrd="0" presId="urn:microsoft.com/office/officeart/2005/8/layout/list1"/>
    <dgm:cxn modelId="{29469CE8-0D11-49E2-9457-3E79776FD713}" type="presParOf" srcId="{F5E1DA09-7346-485B-AD17-F7D97FCE630D}" destId="{4AF937E9-0515-47F4-B164-02ED46906989}" srcOrd="1" destOrd="0" presId="urn:microsoft.com/office/officeart/2005/8/layout/list1"/>
    <dgm:cxn modelId="{54404A47-89CC-4061-AAD5-7864CB16FC51}" type="presParOf" srcId="{BECBF2D2-CDE6-4406-AABB-E3EFCAF3DE05}" destId="{50F6C1A2-C9E5-4900-8604-C0E32192AB73}" srcOrd="1" destOrd="0" presId="urn:microsoft.com/office/officeart/2005/8/layout/list1"/>
    <dgm:cxn modelId="{3AE986BA-E9FD-4CF3-9F6E-00046737AE19}" type="presParOf" srcId="{BECBF2D2-CDE6-4406-AABB-E3EFCAF3DE05}" destId="{899BA891-D179-41B4-B041-827FA5F960EF}" srcOrd="2" destOrd="0" presId="urn:microsoft.com/office/officeart/2005/8/layout/list1"/>
    <dgm:cxn modelId="{00CC6E5D-66BB-43F7-A0CC-76D6392C940D}" type="presParOf" srcId="{BECBF2D2-CDE6-4406-AABB-E3EFCAF3DE05}" destId="{14AF134A-D003-45E8-A0F9-AC7C91DE9701}" srcOrd="3" destOrd="0" presId="urn:microsoft.com/office/officeart/2005/8/layout/list1"/>
    <dgm:cxn modelId="{5975D9DE-7737-42D1-91AA-283F12772978}" type="presParOf" srcId="{BECBF2D2-CDE6-4406-AABB-E3EFCAF3DE05}" destId="{9ED22A4D-D7B0-4BC0-B308-36A14814B3C6}" srcOrd="4" destOrd="0" presId="urn:microsoft.com/office/officeart/2005/8/layout/list1"/>
    <dgm:cxn modelId="{D06C1F53-F045-4E9D-93AC-CBC9D56B2C98}" type="presParOf" srcId="{9ED22A4D-D7B0-4BC0-B308-36A14814B3C6}" destId="{6732DEAD-D66D-48DC-9EFF-AFBDD23B19D7}" srcOrd="0" destOrd="0" presId="urn:microsoft.com/office/officeart/2005/8/layout/list1"/>
    <dgm:cxn modelId="{F66FC0C8-5B54-44F6-B4FF-65EDA8A99723}" type="presParOf" srcId="{9ED22A4D-D7B0-4BC0-B308-36A14814B3C6}" destId="{431424EF-0DC7-42F5-BBFE-F4490D8C3489}" srcOrd="1" destOrd="0" presId="urn:microsoft.com/office/officeart/2005/8/layout/list1"/>
    <dgm:cxn modelId="{1BB13A36-261A-4B6D-A907-B4008DC4C833}" type="presParOf" srcId="{BECBF2D2-CDE6-4406-AABB-E3EFCAF3DE05}" destId="{5EA34576-5F06-4CAA-B8A3-60D8268D70E5}" srcOrd="5" destOrd="0" presId="urn:microsoft.com/office/officeart/2005/8/layout/list1"/>
    <dgm:cxn modelId="{E218771F-14A0-4BAE-8B73-334732FE4610}" type="presParOf" srcId="{BECBF2D2-CDE6-4406-AABB-E3EFCAF3DE05}" destId="{DEA118B0-CEC7-41BE-9DF2-65EC94C255A3}"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47082A1-38DB-45AD-8E63-2DD4D5BB6988}" type="doc">
      <dgm:prSet loTypeId="urn:microsoft.com/office/officeart/2018/2/layout/IconCircleList" loCatId="icon" qsTypeId="urn:microsoft.com/office/officeart/2005/8/quickstyle/3d1" qsCatId="3D" csTypeId="urn:microsoft.com/office/officeart/2018/5/colors/Iconchunking_coloredtext_colorful1" csCatId="colorful" phldr="1"/>
      <dgm:spPr/>
      <dgm:t>
        <a:bodyPr/>
        <a:lstStyle/>
        <a:p>
          <a:endParaRPr lang="en-US"/>
        </a:p>
      </dgm:t>
    </dgm:pt>
    <dgm:pt modelId="{91DC4624-C8DD-4B5D-8E56-6544B1EA03F7}">
      <dgm:prSet custT="1"/>
      <dgm:spPr/>
      <dgm:t>
        <a:bodyPr/>
        <a:lstStyle/>
        <a:p>
          <a:pPr>
            <a:lnSpc>
              <a:spcPct val="100000"/>
            </a:lnSpc>
          </a:pPr>
          <a:r>
            <a:rPr lang="en-US" sz="1600" dirty="0">
              <a:solidFill>
                <a:schemeClr val="tx1"/>
              </a:solidFill>
              <a:latin typeface="Microsoft PhagsPa" panose="020B0502040204020203" pitchFamily="34" charset="0"/>
            </a:rPr>
            <a:t>We know that parents and carers play a vital role in their child's progress, and we strive to build a strong working relationship.</a:t>
          </a:r>
        </a:p>
      </dgm:t>
    </dgm:pt>
    <dgm:pt modelId="{7265BE0E-5120-44E5-8452-4F4A5E54A312}" type="parTrans" cxnId="{2003AD4F-22E6-4CBB-8300-6D69CE91549E}">
      <dgm:prSet/>
      <dgm:spPr/>
      <dgm:t>
        <a:bodyPr/>
        <a:lstStyle/>
        <a:p>
          <a:endParaRPr lang="en-US" sz="1200"/>
        </a:p>
      </dgm:t>
    </dgm:pt>
    <dgm:pt modelId="{7DFD3410-3026-48D6-AEB2-83AABB822E6A}" type="sibTrans" cxnId="{2003AD4F-22E6-4CBB-8300-6D69CE91549E}">
      <dgm:prSet/>
      <dgm:spPr/>
      <dgm:t>
        <a:bodyPr/>
        <a:lstStyle/>
        <a:p>
          <a:pPr>
            <a:lnSpc>
              <a:spcPct val="100000"/>
            </a:lnSpc>
          </a:pPr>
          <a:endParaRPr lang="en-US" sz="1200"/>
        </a:p>
      </dgm:t>
    </dgm:pt>
    <dgm:pt modelId="{DBC1C7BA-36F0-437C-B7A8-309F96673E46}">
      <dgm:prSet custT="1"/>
      <dgm:spPr/>
      <dgm:t>
        <a:bodyPr/>
        <a:lstStyle/>
        <a:p>
          <a:pPr>
            <a:lnSpc>
              <a:spcPct val="100000"/>
            </a:lnSpc>
          </a:pPr>
          <a:r>
            <a:rPr lang="en-US" sz="1600" dirty="0">
              <a:solidFill>
                <a:schemeClr val="accent1">
                  <a:lumMod val="50000"/>
                </a:schemeClr>
              </a:solidFill>
              <a:latin typeface="Microsoft PhagsPa" panose="020B0502040204020203" pitchFamily="34" charset="0"/>
            </a:rPr>
            <a:t>Parents and caregivers are invited to attend meetings, Annual Reviews, school activities, and events to celebrate and review their child's progress.</a:t>
          </a:r>
        </a:p>
      </dgm:t>
    </dgm:pt>
    <dgm:pt modelId="{3B139E49-6557-41B4-B21F-5BEAC4FDCD9F}" type="parTrans" cxnId="{B27E69BA-0DFC-4419-8E61-31697FA8B462}">
      <dgm:prSet/>
      <dgm:spPr/>
      <dgm:t>
        <a:bodyPr/>
        <a:lstStyle/>
        <a:p>
          <a:endParaRPr lang="en-US" sz="1200"/>
        </a:p>
      </dgm:t>
    </dgm:pt>
    <dgm:pt modelId="{5BBCD996-5C85-4F82-8252-2328DD0B1340}" type="sibTrans" cxnId="{B27E69BA-0DFC-4419-8E61-31697FA8B462}">
      <dgm:prSet/>
      <dgm:spPr/>
      <dgm:t>
        <a:bodyPr/>
        <a:lstStyle/>
        <a:p>
          <a:pPr>
            <a:lnSpc>
              <a:spcPct val="100000"/>
            </a:lnSpc>
          </a:pPr>
          <a:endParaRPr lang="en-US" sz="1200"/>
        </a:p>
      </dgm:t>
    </dgm:pt>
    <dgm:pt modelId="{4B77FA71-6EF0-471A-88E0-219BDC30070A}">
      <dgm:prSet custT="1"/>
      <dgm:spPr/>
      <dgm:t>
        <a:bodyPr/>
        <a:lstStyle/>
        <a:p>
          <a:pPr>
            <a:lnSpc>
              <a:spcPct val="100000"/>
            </a:lnSpc>
          </a:pPr>
          <a:r>
            <a:rPr lang="en-US" sz="1600" dirty="0">
              <a:solidFill>
                <a:schemeClr val="tx1"/>
              </a:solidFill>
              <a:latin typeface="Microsoft PhagsPa"/>
            </a:rPr>
            <a:t>Parents and carers should first contact the class teacher about any concerns, and the class teachers will refer the issue to the appropriate support, either internally or externally.</a:t>
          </a:r>
        </a:p>
      </dgm:t>
    </dgm:pt>
    <dgm:pt modelId="{ABFA8D14-F23C-4482-9A7C-F2C9A4BC7359}" type="parTrans" cxnId="{BB3C79B2-8956-4C65-B19F-AC8A9D8625C8}">
      <dgm:prSet/>
      <dgm:spPr/>
      <dgm:t>
        <a:bodyPr/>
        <a:lstStyle/>
        <a:p>
          <a:endParaRPr lang="en-US" sz="1200"/>
        </a:p>
      </dgm:t>
    </dgm:pt>
    <dgm:pt modelId="{73F4518C-47F9-43EE-B2E9-4B3B6D580A33}" type="sibTrans" cxnId="{BB3C79B2-8956-4C65-B19F-AC8A9D8625C8}">
      <dgm:prSet/>
      <dgm:spPr/>
      <dgm:t>
        <a:bodyPr/>
        <a:lstStyle/>
        <a:p>
          <a:pPr>
            <a:lnSpc>
              <a:spcPct val="100000"/>
            </a:lnSpc>
          </a:pPr>
          <a:endParaRPr lang="en-US" sz="1200"/>
        </a:p>
      </dgm:t>
    </dgm:pt>
    <dgm:pt modelId="{8C4B4C8E-DF2C-4261-AFE4-A7A56421DEF2}">
      <dgm:prSet custT="1"/>
      <dgm:spPr/>
      <dgm:t>
        <a:bodyPr/>
        <a:lstStyle/>
        <a:p>
          <a:pPr rtl="0">
            <a:lnSpc>
              <a:spcPct val="100000"/>
            </a:lnSpc>
          </a:pPr>
          <a:r>
            <a:rPr lang="en-US" sz="1600" dirty="0">
              <a:solidFill>
                <a:schemeClr val="tx1"/>
              </a:solidFill>
              <a:latin typeface="Microsoft PhagsPa"/>
            </a:rPr>
            <a:t>Children express their views, thoughts, and feelings through their School Council representative, meetings, annual reviews, and pupil voice initiatives.</a:t>
          </a:r>
        </a:p>
      </dgm:t>
    </dgm:pt>
    <dgm:pt modelId="{DB48AD94-8758-4FE0-857F-B4699A0B77D6}" type="parTrans" cxnId="{7368BB0E-6712-4788-A6B8-C11927D0AFC0}">
      <dgm:prSet/>
      <dgm:spPr/>
      <dgm:t>
        <a:bodyPr/>
        <a:lstStyle/>
        <a:p>
          <a:endParaRPr lang="en-US" sz="1200"/>
        </a:p>
      </dgm:t>
    </dgm:pt>
    <dgm:pt modelId="{B4454E25-6C26-4F40-91E3-0CA4BDDEAAD6}" type="sibTrans" cxnId="{7368BB0E-6712-4788-A6B8-C11927D0AFC0}">
      <dgm:prSet/>
      <dgm:spPr/>
      <dgm:t>
        <a:bodyPr/>
        <a:lstStyle/>
        <a:p>
          <a:endParaRPr lang="en-US" sz="1200"/>
        </a:p>
      </dgm:t>
    </dgm:pt>
    <dgm:pt modelId="{CCFC9495-D7CC-46B0-A365-B480618A9206}" type="pres">
      <dgm:prSet presAssocID="{A47082A1-38DB-45AD-8E63-2DD4D5BB6988}" presName="root" presStyleCnt="0">
        <dgm:presLayoutVars>
          <dgm:dir/>
          <dgm:resizeHandles val="exact"/>
        </dgm:presLayoutVars>
      </dgm:prSet>
      <dgm:spPr/>
    </dgm:pt>
    <dgm:pt modelId="{12F344D6-0045-4ED9-8C80-4C05F9FD6A5D}" type="pres">
      <dgm:prSet presAssocID="{A47082A1-38DB-45AD-8E63-2DD4D5BB6988}" presName="container" presStyleCnt="0">
        <dgm:presLayoutVars>
          <dgm:dir/>
          <dgm:resizeHandles val="exact"/>
        </dgm:presLayoutVars>
      </dgm:prSet>
      <dgm:spPr/>
    </dgm:pt>
    <dgm:pt modelId="{BF789487-204C-4FD5-A2BE-B93445B36C13}" type="pres">
      <dgm:prSet presAssocID="{91DC4624-C8DD-4B5D-8E56-6544B1EA03F7}" presName="compNode" presStyleCnt="0"/>
      <dgm:spPr/>
    </dgm:pt>
    <dgm:pt modelId="{7BC2C467-D3BF-44AD-9958-AA22294356A9}" type="pres">
      <dgm:prSet presAssocID="{91DC4624-C8DD-4B5D-8E56-6544B1EA03F7}" presName="iconBgRect" presStyleLbl="bgShp" presStyleIdx="0" presStyleCnt="4"/>
      <dgm:spPr/>
    </dgm:pt>
    <dgm:pt modelId="{15761546-AE2E-4721-88A5-4EA64F6266A9}" type="pres">
      <dgm:prSet presAssocID="{91DC4624-C8DD-4B5D-8E56-6544B1EA03F7}" presName="iconRect" presStyleLbl="nod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Woman with kid with solid fill"/>
        </a:ext>
      </dgm:extLst>
    </dgm:pt>
    <dgm:pt modelId="{F99208F6-0B88-4C7F-BF10-7FC4EB968B60}" type="pres">
      <dgm:prSet presAssocID="{91DC4624-C8DD-4B5D-8E56-6544B1EA03F7}" presName="spaceRect" presStyleCnt="0"/>
      <dgm:spPr/>
    </dgm:pt>
    <dgm:pt modelId="{2B9D6B4F-5A6E-4525-9831-837F90B8536F}" type="pres">
      <dgm:prSet presAssocID="{91DC4624-C8DD-4B5D-8E56-6544B1EA03F7}" presName="textRect" presStyleLbl="revTx" presStyleIdx="0" presStyleCnt="4">
        <dgm:presLayoutVars>
          <dgm:chMax val="1"/>
          <dgm:chPref val="1"/>
        </dgm:presLayoutVars>
      </dgm:prSet>
      <dgm:spPr/>
    </dgm:pt>
    <dgm:pt modelId="{6FD0E0A1-73CD-4A1A-BA79-05AABA34C205}" type="pres">
      <dgm:prSet presAssocID="{7DFD3410-3026-48D6-AEB2-83AABB822E6A}" presName="sibTrans" presStyleLbl="sibTrans2D1" presStyleIdx="0" presStyleCnt="0"/>
      <dgm:spPr/>
    </dgm:pt>
    <dgm:pt modelId="{605EF579-A8CB-4B36-9EBC-0F560A45C8C7}" type="pres">
      <dgm:prSet presAssocID="{DBC1C7BA-36F0-437C-B7A8-309F96673E46}" presName="compNode" presStyleCnt="0"/>
      <dgm:spPr/>
    </dgm:pt>
    <dgm:pt modelId="{BA3D43FA-C61F-4C07-931F-35E00D0EF5EF}" type="pres">
      <dgm:prSet presAssocID="{DBC1C7BA-36F0-437C-B7A8-309F96673E46}" presName="iconBgRect" presStyleLbl="bgShp" presStyleIdx="1" presStyleCnt="4"/>
      <dgm:spPr/>
    </dgm:pt>
    <dgm:pt modelId="{1C87AE15-990D-43C2-BB7A-5AD7B95FCFE7}" type="pres">
      <dgm:prSet presAssocID="{DBC1C7BA-36F0-437C-B7A8-309F96673E46}" presName="iconRect" presStyleLbl="node1" presStyleIdx="1"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ard Room"/>
        </a:ext>
      </dgm:extLst>
    </dgm:pt>
    <dgm:pt modelId="{BFDAB576-B179-4E8A-A199-ACFCEC9EB109}" type="pres">
      <dgm:prSet presAssocID="{DBC1C7BA-36F0-437C-B7A8-309F96673E46}" presName="spaceRect" presStyleCnt="0"/>
      <dgm:spPr/>
    </dgm:pt>
    <dgm:pt modelId="{EA3637FA-4ECB-45CB-A6CA-F77CFEABA13F}" type="pres">
      <dgm:prSet presAssocID="{DBC1C7BA-36F0-437C-B7A8-309F96673E46}" presName="textRect" presStyleLbl="revTx" presStyleIdx="1" presStyleCnt="4">
        <dgm:presLayoutVars>
          <dgm:chMax val="1"/>
          <dgm:chPref val="1"/>
        </dgm:presLayoutVars>
      </dgm:prSet>
      <dgm:spPr/>
    </dgm:pt>
    <dgm:pt modelId="{13362280-C85C-4DA0-BADD-31C96AE6321F}" type="pres">
      <dgm:prSet presAssocID="{5BBCD996-5C85-4F82-8252-2328DD0B1340}" presName="sibTrans" presStyleLbl="sibTrans2D1" presStyleIdx="0" presStyleCnt="0"/>
      <dgm:spPr/>
    </dgm:pt>
    <dgm:pt modelId="{7762C201-5944-4C10-BE58-5027980527EB}" type="pres">
      <dgm:prSet presAssocID="{4B77FA71-6EF0-471A-88E0-219BDC30070A}" presName="compNode" presStyleCnt="0"/>
      <dgm:spPr/>
    </dgm:pt>
    <dgm:pt modelId="{DC69B9AC-873E-4EF6-AB07-9AEC35813DD8}" type="pres">
      <dgm:prSet presAssocID="{4B77FA71-6EF0-471A-88E0-219BDC30070A}" presName="iconBgRect" presStyleLbl="bgShp" presStyleIdx="2" presStyleCnt="4"/>
      <dgm:spPr/>
    </dgm:pt>
    <dgm:pt modelId="{8A0F65D4-C836-44B3-B1FE-D15855FDCD87}" type="pres">
      <dgm:prSet presAssocID="{4B77FA71-6EF0-471A-88E0-219BDC30070A}" presName="iconRect" presStyleLbl="node1" presStyleIdx="2"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Classroom"/>
        </a:ext>
      </dgm:extLst>
    </dgm:pt>
    <dgm:pt modelId="{D8082CE2-DFB4-420C-A671-0D13CAE12872}" type="pres">
      <dgm:prSet presAssocID="{4B77FA71-6EF0-471A-88E0-219BDC30070A}" presName="spaceRect" presStyleCnt="0"/>
      <dgm:spPr/>
    </dgm:pt>
    <dgm:pt modelId="{5EBA568D-5B1A-4453-AB2D-F54F7961AD7D}" type="pres">
      <dgm:prSet presAssocID="{4B77FA71-6EF0-471A-88E0-219BDC30070A}" presName="textRect" presStyleLbl="revTx" presStyleIdx="2" presStyleCnt="4">
        <dgm:presLayoutVars>
          <dgm:chMax val="1"/>
          <dgm:chPref val="1"/>
        </dgm:presLayoutVars>
      </dgm:prSet>
      <dgm:spPr/>
    </dgm:pt>
    <dgm:pt modelId="{631C6C04-2591-415C-936F-7632E56A7DB8}" type="pres">
      <dgm:prSet presAssocID="{73F4518C-47F9-43EE-B2E9-4B3B6D580A33}" presName="sibTrans" presStyleLbl="sibTrans2D1" presStyleIdx="0" presStyleCnt="0"/>
      <dgm:spPr/>
    </dgm:pt>
    <dgm:pt modelId="{6F5F6153-CABE-478B-A681-48D271C593B1}" type="pres">
      <dgm:prSet presAssocID="{8C4B4C8E-DF2C-4261-AFE4-A7A56421DEF2}" presName="compNode" presStyleCnt="0"/>
      <dgm:spPr/>
    </dgm:pt>
    <dgm:pt modelId="{F6301412-C768-4BCD-8E1E-BAF5F399CF6D}" type="pres">
      <dgm:prSet presAssocID="{8C4B4C8E-DF2C-4261-AFE4-A7A56421DEF2}" presName="iconBgRect" presStyleLbl="bgShp" presStyleIdx="3" presStyleCnt="4"/>
      <dgm:spPr/>
    </dgm:pt>
    <dgm:pt modelId="{B5CB6B0E-9A49-4AA7-9D2E-C22CBA112BBE}" type="pres">
      <dgm:prSet presAssocID="{8C4B4C8E-DF2C-4261-AFE4-A7A56421DEF2}" presName="iconRect" presStyleLbl="node1" presStyleIdx="3"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hat Bubble"/>
        </a:ext>
      </dgm:extLst>
    </dgm:pt>
    <dgm:pt modelId="{2389010F-788D-43FA-8ED5-B436BE1D58EA}" type="pres">
      <dgm:prSet presAssocID="{8C4B4C8E-DF2C-4261-AFE4-A7A56421DEF2}" presName="spaceRect" presStyleCnt="0"/>
      <dgm:spPr/>
    </dgm:pt>
    <dgm:pt modelId="{73982C23-63F1-4ECA-B0C4-EC6A62E2BA55}" type="pres">
      <dgm:prSet presAssocID="{8C4B4C8E-DF2C-4261-AFE4-A7A56421DEF2}" presName="textRect" presStyleLbl="revTx" presStyleIdx="3" presStyleCnt="4">
        <dgm:presLayoutVars>
          <dgm:chMax val="1"/>
          <dgm:chPref val="1"/>
        </dgm:presLayoutVars>
      </dgm:prSet>
      <dgm:spPr/>
    </dgm:pt>
  </dgm:ptLst>
  <dgm:cxnLst>
    <dgm:cxn modelId="{B7BC490D-1C30-4B4C-B04F-122CB41633A2}" type="presOf" srcId="{8C4B4C8E-DF2C-4261-AFE4-A7A56421DEF2}" destId="{73982C23-63F1-4ECA-B0C4-EC6A62E2BA55}" srcOrd="0" destOrd="0" presId="urn:microsoft.com/office/officeart/2018/2/layout/IconCircleList"/>
    <dgm:cxn modelId="{7368BB0E-6712-4788-A6B8-C11927D0AFC0}" srcId="{A47082A1-38DB-45AD-8E63-2DD4D5BB6988}" destId="{8C4B4C8E-DF2C-4261-AFE4-A7A56421DEF2}" srcOrd="3" destOrd="0" parTransId="{DB48AD94-8758-4FE0-857F-B4699A0B77D6}" sibTransId="{B4454E25-6C26-4F40-91E3-0CA4BDDEAAD6}"/>
    <dgm:cxn modelId="{CFF94116-A4DF-4855-9381-8C9000553259}" type="presOf" srcId="{A47082A1-38DB-45AD-8E63-2DD4D5BB6988}" destId="{CCFC9495-D7CC-46B0-A365-B480618A9206}" srcOrd="0" destOrd="0" presId="urn:microsoft.com/office/officeart/2018/2/layout/IconCircleList"/>
    <dgm:cxn modelId="{9776C01E-653F-4FFE-BAC3-825EB23EA13E}" type="presOf" srcId="{91DC4624-C8DD-4B5D-8E56-6544B1EA03F7}" destId="{2B9D6B4F-5A6E-4525-9831-837F90B8536F}" srcOrd="0" destOrd="0" presId="urn:microsoft.com/office/officeart/2018/2/layout/IconCircleList"/>
    <dgm:cxn modelId="{C8F71944-F707-490E-BE62-5DE26285D5B2}" type="presOf" srcId="{4B77FA71-6EF0-471A-88E0-219BDC30070A}" destId="{5EBA568D-5B1A-4453-AB2D-F54F7961AD7D}" srcOrd="0" destOrd="0" presId="urn:microsoft.com/office/officeart/2018/2/layout/IconCircleList"/>
    <dgm:cxn modelId="{2003AD4F-22E6-4CBB-8300-6D69CE91549E}" srcId="{A47082A1-38DB-45AD-8E63-2DD4D5BB6988}" destId="{91DC4624-C8DD-4B5D-8E56-6544B1EA03F7}" srcOrd="0" destOrd="0" parTransId="{7265BE0E-5120-44E5-8452-4F4A5E54A312}" sibTransId="{7DFD3410-3026-48D6-AEB2-83AABB822E6A}"/>
    <dgm:cxn modelId="{1A3B037B-92EA-4A6F-9B5D-C68F4B4E57AA}" type="presOf" srcId="{DBC1C7BA-36F0-437C-B7A8-309F96673E46}" destId="{EA3637FA-4ECB-45CB-A6CA-F77CFEABA13F}" srcOrd="0" destOrd="0" presId="urn:microsoft.com/office/officeart/2018/2/layout/IconCircleList"/>
    <dgm:cxn modelId="{80361986-DEEA-4E5C-B3A9-61B1AFD7FEE9}" type="presOf" srcId="{7DFD3410-3026-48D6-AEB2-83AABB822E6A}" destId="{6FD0E0A1-73CD-4A1A-BA79-05AABA34C205}" srcOrd="0" destOrd="0" presId="urn:microsoft.com/office/officeart/2018/2/layout/IconCircleList"/>
    <dgm:cxn modelId="{EE5535B0-4B08-4C1E-87B9-BA33EE1AEEC3}" type="presOf" srcId="{73F4518C-47F9-43EE-B2E9-4B3B6D580A33}" destId="{631C6C04-2591-415C-936F-7632E56A7DB8}" srcOrd="0" destOrd="0" presId="urn:microsoft.com/office/officeart/2018/2/layout/IconCircleList"/>
    <dgm:cxn modelId="{BB3C79B2-8956-4C65-B19F-AC8A9D8625C8}" srcId="{A47082A1-38DB-45AD-8E63-2DD4D5BB6988}" destId="{4B77FA71-6EF0-471A-88E0-219BDC30070A}" srcOrd="2" destOrd="0" parTransId="{ABFA8D14-F23C-4482-9A7C-F2C9A4BC7359}" sibTransId="{73F4518C-47F9-43EE-B2E9-4B3B6D580A33}"/>
    <dgm:cxn modelId="{B27E69BA-0DFC-4419-8E61-31697FA8B462}" srcId="{A47082A1-38DB-45AD-8E63-2DD4D5BB6988}" destId="{DBC1C7BA-36F0-437C-B7A8-309F96673E46}" srcOrd="1" destOrd="0" parTransId="{3B139E49-6557-41B4-B21F-5BEAC4FDCD9F}" sibTransId="{5BBCD996-5C85-4F82-8252-2328DD0B1340}"/>
    <dgm:cxn modelId="{B8D2E3BD-DC41-4432-8AD7-F6624235C1C3}" type="presOf" srcId="{5BBCD996-5C85-4F82-8252-2328DD0B1340}" destId="{13362280-C85C-4DA0-BADD-31C96AE6321F}" srcOrd="0" destOrd="0" presId="urn:microsoft.com/office/officeart/2018/2/layout/IconCircleList"/>
    <dgm:cxn modelId="{47A48859-FF2D-4FE2-B0AD-80723D76FECB}" type="presParOf" srcId="{CCFC9495-D7CC-46B0-A365-B480618A9206}" destId="{12F344D6-0045-4ED9-8C80-4C05F9FD6A5D}" srcOrd="0" destOrd="0" presId="urn:microsoft.com/office/officeart/2018/2/layout/IconCircleList"/>
    <dgm:cxn modelId="{AF4AE332-D902-4028-A08A-408082474FEA}" type="presParOf" srcId="{12F344D6-0045-4ED9-8C80-4C05F9FD6A5D}" destId="{BF789487-204C-4FD5-A2BE-B93445B36C13}" srcOrd="0" destOrd="0" presId="urn:microsoft.com/office/officeart/2018/2/layout/IconCircleList"/>
    <dgm:cxn modelId="{84385F2C-D1CC-44FB-A287-49CCFAF2A146}" type="presParOf" srcId="{BF789487-204C-4FD5-A2BE-B93445B36C13}" destId="{7BC2C467-D3BF-44AD-9958-AA22294356A9}" srcOrd="0" destOrd="0" presId="urn:microsoft.com/office/officeart/2018/2/layout/IconCircleList"/>
    <dgm:cxn modelId="{69854361-6B47-4490-BD6D-07BED123E970}" type="presParOf" srcId="{BF789487-204C-4FD5-A2BE-B93445B36C13}" destId="{15761546-AE2E-4721-88A5-4EA64F6266A9}" srcOrd="1" destOrd="0" presId="urn:microsoft.com/office/officeart/2018/2/layout/IconCircleList"/>
    <dgm:cxn modelId="{A44B4748-BD9B-4732-BA12-E33A421A5A94}" type="presParOf" srcId="{BF789487-204C-4FD5-A2BE-B93445B36C13}" destId="{F99208F6-0B88-4C7F-BF10-7FC4EB968B60}" srcOrd="2" destOrd="0" presId="urn:microsoft.com/office/officeart/2018/2/layout/IconCircleList"/>
    <dgm:cxn modelId="{32B206D2-142C-473A-A124-36A6E8950F0E}" type="presParOf" srcId="{BF789487-204C-4FD5-A2BE-B93445B36C13}" destId="{2B9D6B4F-5A6E-4525-9831-837F90B8536F}" srcOrd="3" destOrd="0" presId="urn:microsoft.com/office/officeart/2018/2/layout/IconCircleList"/>
    <dgm:cxn modelId="{B46CDEDB-C21F-436E-8763-31F50495C402}" type="presParOf" srcId="{12F344D6-0045-4ED9-8C80-4C05F9FD6A5D}" destId="{6FD0E0A1-73CD-4A1A-BA79-05AABA34C205}" srcOrd="1" destOrd="0" presId="urn:microsoft.com/office/officeart/2018/2/layout/IconCircleList"/>
    <dgm:cxn modelId="{A239EBEF-025B-40CD-8FD2-D47116411F66}" type="presParOf" srcId="{12F344D6-0045-4ED9-8C80-4C05F9FD6A5D}" destId="{605EF579-A8CB-4B36-9EBC-0F560A45C8C7}" srcOrd="2" destOrd="0" presId="urn:microsoft.com/office/officeart/2018/2/layout/IconCircleList"/>
    <dgm:cxn modelId="{4CD75B15-ECFA-4A4E-A3A0-AA8B126B70A7}" type="presParOf" srcId="{605EF579-A8CB-4B36-9EBC-0F560A45C8C7}" destId="{BA3D43FA-C61F-4C07-931F-35E00D0EF5EF}" srcOrd="0" destOrd="0" presId="urn:microsoft.com/office/officeart/2018/2/layout/IconCircleList"/>
    <dgm:cxn modelId="{CF8F243A-9C39-4843-B412-29C1A6BB483A}" type="presParOf" srcId="{605EF579-A8CB-4B36-9EBC-0F560A45C8C7}" destId="{1C87AE15-990D-43C2-BB7A-5AD7B95FCFE7}" srcOrd="1" destOrd="0" presId="urn:microsoft.com/office/officeart/2018/2/layout/IconCircleList"/>
    <dgm:cxn modelId="{D18D22EE-0F85-4C40-A2D1-3AC46B4F0C0B}" type="presParOf" srcId="{605EF579-A8CB-4B36-9EBC-0F560A45C8C7}" destId="{BFDAB576-B179-4E8A-A199-ACFCEC9EB109}" srcOrd="2" destOrd="0" presId="urn:microsoft.com/office/officeart/2018/2/layout/IconCircleList"/>
    <dgm:cxn modelId="{BF7C315D-FAE0-457F-9FEF-458AC6D51238}" type="presParOf" srcId="{605EF579-A8CB-4B36-9EBC-0F560A45C8C7}" destId="{EA3637FA-4ECB-45CB-A6CA-F77CFEABA13F}" srcOrd="3" destOrd="0" presId="urn:microsoft.com/office/officeart/2018/2/layout/IconCircleList"/>
    <dgm:cxn modelId="{749F2F4F-97E5-4E0E-82D7-54FE182398DF}" type="presParOf" srcId="{12F344D6-0045-4ED9-8C80-4C05F9FD6A5D}" destId="{13362280-C85C-4DA0-BADD-31C96AE6321F}" srcOrd="3" destOrd="0" presId="urn:microsoft.com/office/officeart/2018/2/layout/IconCircleList"/>
    <dgm:cxn modelId="{8FEE136C-9C95-472B-B2A4-2481B0E66136}" type="presParOf" srcId="{12F344D6-0045-4ED9-8C80-4C05F9FD6A5D}" destId="{7762C201-5944-4C10-BE58-5027980527EB}" srcOrd="4" destOrd="0" presId="urn:microsoft.com/office/officeart/2018/2/layout/IconCircleList"/>
    <dgm:cxn modelId="{E7C9D16E-EE77-40D7-9A51-907CBECC7145}" type="presParOf" srcId="{7762C201-5944-4C10-BE58-5027980527EB}" destId="{DC69B9AC-873E-4EF6-AB07-9AEC35813DD8}" srcOrd="0" destOrd="0" presId="urn:microsoft.com/office/officeart/2018/2/layout/IconCircleList"/>
    <dgm:cxn modelId="{189D6F13-4DCC-4739-AA77-D840B1925991}" type="presParOf" srcId="{7762C201-5944-4C10-BE58-5027980527EB}" destId="{8A0F65D4-C836-44B3-B1FE-D15855FDCD87}" srcOrd="1" destOrd="0" presId="urn:microsoft.com/office/officeart/2018/2/layout/IconCircleList"/>
    <dgm:cxn modelId="{57A2244C-0848-40DB-BA63-A16E0E7037DD}" type="presParOf" srcId="{7762C201-5944-4C10-BE58-5027980527EB}" destId="{D8082CE2-DFB4-420C-A671-0D13CAE12872}" srcOrd="2" destOrd="0" presId="urn:microsoft.com/office/officeart/2018/2/layout/IconCircleList"/>
    <dgm:cxn modelId="{96A5FC81-1AE4-4462-AA5F-DBD6EB987138}" type="presParOf" srcId="{7762C201-5944-4C10-BE58-5027980527EB}" destId="{5EBA568D-5B1A-4453-AB2D-F54F7961AD7D}" srcOrd="3" destOrd="0" presId="urn:microsoft.com/office/officeart/2018/2/layout/IconCircleList"/>
    <dgm:cxn modelId="{C3697109-5735-4FB2-AAB7-41C3E7F0FE67}" type="presParOf" srcId="{12F344D6-0045-4ED9-8C80-4C05F9FD6A5D}" destId="{631C6C04-2591-415C-936F-7632E56A7DB8}" srcOrd="5" destOrd="0" presId="urn:microsoft.com/office/officeart/2018/2/layout/IconCircleList"/>
    <dgm:cxn modelId="{AC1F38F0-DB38-4212-9AAC-CDDF0EAA188E}" type="presParOf" srcId="{12F344D6-0045-4ED9-8C80-4C05F9FD6A5D}" destId="{6F5F6153-CABE-478B-A681-48D271C593B1}" srcOrd="6" destOrd="0" presId="urn:microsoft.com/office/officeart/2018/2/layout/IconCircleList"/>
    <dgm:cxn modelId="{42BAB5E7-44C4-4788-B5CC-CAC569836A4F}" type="presParOf" srcId="{6F5F6153-CABE-478B-A681-48D271C593B1}" destId="{F6301412-C768-4BCD-8E1E-BAF5F399CF6D}" srcOrd="0" destOrd="0" presId="urn:microsoft.com/office/officeart/2018/2/layout/IconCircleList"/>
    <dgm:cxn modelId="{AD2B9C48-2CD9-434A-B3EB-E2412BE81D5E}" type="presParOf" srcId="{6F5F6153-CABE-478B-A681-48D271C593B1}" destId="{B5CB6B0E-9A49-4AA7-9D2E-C22CBA112BBE}" srcOrd="1" destOrd="0" presId="urn:microsoft.com/office/officeart/2018/2/layout/IconCircleList"/>
    <dgm:cxn modelId="{EF115BFB-1B21-4A4A-8A29-2456A0EADCB4}" type="presParOf" srcId="{6F5F6153-CABE-478B-A681-48D271C593B1}" destId="{2389010F-788D-43FA-8ED5-B436BE1D58EA}" srcOrd="2" destOrd="0" presId="urn:microsoft.com/office/officeart/2018/2/layout/IconCircleList"/>
    <dgm:cxn modelId="{3C10EA15-F25C-42EB-96B0-4C0E13B719E3}" type="presParOf" srcId="{6F5F6153-CABE-478B-A681-48D271C593B1}" destId="{73982C23-63F1-4ECA-B0C4-EC6A62E2BA5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99C803-1565-47A3-BCBA-E4FF2A9F1C2F}" type="doc">
      <dgm:prSet loTypeId="urn:microsoft.com/office/officeart/2005/8/layout/cycle3" loCatId="cycle" qsTypeId="urn:microsoft.com/office/officeart/2005/8/quickstyle/3d1" qsCatId="3D" csTypeId="urn:microsoft.com/office/officeart/2005/8/colors/accent2_3" csCatId="accent2" phldr="1"/>
      <dgm:spPr/>
      <dgm:t>
        <a:bodyPr/>
        <a:lstStyle/>
        <a:p>
          <a:endParaRPr lang="en-US"/>
        </a:p>
      </dgm:t>
    </dgm:pt>
    <dgm:pt modelId="{5A6CE34E-9D77-44C9-8E2C-A3CE716932C0}">
      <dgm:prSet phldrT="[Text]"/>
      <dgm:spPr>
        <a:solidFill>
          <a:schemeClr val="tx2">
            <a:lumMod val="90000"/>
            <a:lumOff val="10000"/>
          </a:schemeClr>
        </a:solidFill>
      </dgm:spPr>
      <dgm:t>
        <a:bodyPr/>
        <a:lstStyle/>
        <a:p>
          <a:pPr rtl="0"/>
          <a:r>
            <a:rPr lang="en-US" dirty="0">
              <a:latin typeface="Microsoft PhagsPa"/>
            </a:rPr>
            <a:t>Lesson</a:t>
          </a:r>
          <a:r>
            <a:rPr lang="en-US" b="0" i="0" u="none" strike="noStrike" cap="none" baseline="0" noProof="0" dirty="0">
              <a:latin typeface="Microsoft PhagsPa"/>
            </a:rPr>
            <a:t> drop-ins </a:t>
          </a:r>
          <a:endParaRPr lang="en-US" dirty="0">
            <a:latin typeface="Microsoft PhagsPa"/>
          </a:endParaRPr>
        </a:p>
      </dgm:t>
    </dgm:pt>
    <dgm:pt modelId="{58B0F5F9-B8BC-4768-BC12-3711685EA912}" type="parTrans" cxnId="{46FCDEB9-13D8-4E37-89D9-15F75CCB358D}">
      <dgm:prSet/>
      <dgm:spPr/>
      <dgm:t>
        <a:bodyPr/>
        <a:lstStyle/>
        <a:p>
          <a:endParaRPr lang="en-US" sz="1200"/>
        </a:p>
      </dgm:t>
    </dgm:pt>
    <dgm:pt modelId="{BFE78D3D-B3AD-4A78-9764-87DA609C4E93}" type="sibTrans" cxnId="{46FCDEB9-13D8-4E37-89D9-15F75CCB358D}">
      <dgm:prSet/>
      <dgm:spPr/>
      <dgm:t>
        <a:bodyPr/>
        <a:lstStyle/>
        <a:p>
          <a:endParaRPr lang="en-US"/>
        </a:p>
      </dgm:t>
    </dgm:pt>
    <dgm:pt modelId="{345DD0BC-0C2D-4087-A220-4D053988C172}">
      <dgm:prSet phldrT="[Text]"/>
      <dgm:spPr>
        <a:solidFill>
          <a:schemeClr val="tx2">
            <a:lumMod val="90000"/>
            <a:lumOff val="10000"/>
          </a:schemeClr>
        </a:solidFill>
      </dgm:spPr>
      <dgm:t>
        <a:bodyPr/>
        <a:lstStyle/>
        <a:p>
          <a:pPr rtl="0"/>
          <a:r>
            <a:rPr lang="en-US" dirty="0">
              <a:latin typeface="Microsoft PhagsPa"/>
            </a:rPr>
            <a:t>Book looks</a:t>
          </a:r>
        </a:p>
      </dgm:t>
    </dgm:pt>
    <dgm:pt modelId="{F5604309-8DE5-40C9-88E2-05C838BE5545}" type="parTrans" cxnId="{EDAAB443-2B72-4F78-A319-DED96AF5B531}">
      <dgm:prSet/>
      <dgm:spPr/>
      <dgm:t>
        <a:bodyPr/>
        <a:lstStyle/>
        <a:p>
          <a:endParaRPr lang="en-US" sz="1200"/>
        </a:p>
      </dgm:t>
    </dgm:pt>
    <dgm:pt modelId="{0BDAF541-AB68-4C49-8AF7-9C2EC0327F7D}" type="sibTrans" cxnId="{EDAAB443-2B72-4F78-A319-DED96AF5B531}">
      <dgm:prSet/>
      <dgm:spPr/>
      <dgm:t>
        <a:bodyPr/>
        <a:lstStyle/>
        <a:p>
          <a:endParaRPr lang="en-US"/>
        </a:p>
      </dgm:t>
    </dgm:pt>
    <dgm:pt modelId="{3D3AF2F2-BC59-4614-92AE-E99B8CD35610}">
      <dgm:prSet phldrT="[Text]"/>
      <dgm:spPr>
        <a:solidFill>
          <a:schemeClr val="tx2">
            <a:lumMod val="90000"/>
            <a:lumOff val="10000"/>
          </a:schemeClr>
        </a:solidFill>
      </dgm:spPr>
      <dgm:t>
        <a:bodyPr/>
        <a:lstStyle/>
        <a:p>
          <a:pPr rtl="0"/>
          <a:r>
            <a:rPr lang="en-US" dirty="0">
              <a:latin typeface="Microsoft PhagsPa"/>
            </a:rPr>
            <a:t>Planning scrutiny</a:t>
          </a:r>
        </a:p>
      </dgm:t>
    </dgm:pt>
    <dgm:pt modelId="{69980452-D30D-4AA1-8D1F-F77F45FF8ED5}" type="parTrans" cxnId="{AA38B5E5-F248-4BB7-866B-CD0529B681E6}">
      <dgm:prSet/>
      <dgm:spPr/>
      <dgm:t>
        <a:bodyPr/>
        <a:lstStyle/>
        <a:p>
          <a:endParaRPr lang="en-US" sz="1200"/>
        </a:p>
      </dgm:t>
    </dgm:pt>
    <dgm:pt modelId="{A6164025-E2C5-4CA3-B316-C63DE9683202}" type="sibTrans" cxnId="{AA38B5E5-F248-4BB7-866B-CD0529B681E6}">
      <dgm:prSet/>
      <dgm:spPr/>
      <dgm:t>
        <a:bodyPr/>
        <a:lstStyle/>
        <a:p>
          <a:endParaRPr lang="en-US"/>
        </a:p>
      </dgm:t>
    </dgm:pt>
    <dgm:pt modelId="{3E6BC18D-AF5C-4986-B151-ED573A33FA22}">
      <dgm:prSet phldrT="[Text]"/>
      <dgm:spPr>
        <a:solidFill>
          <a:schemeClr val="tx2">
            <a:lumMod val="90000"/>
            <a:lumOff val="10000"/>
          </a:schemeClr>
        </a:solidFill>
      </dgm:spPr>
      <dgm:t>
        <a:bodyPr/>
        <a:lstStyle/>
        <a:p>
          <a:pPr rtl="0"/>
          <a:r>
            <a:rPr lang="en-US" dirty="0">
              <a:latin typeface="Microsoft PhagsPa"/>
            </a:rPr>
            <a:t>Learning Plans</a:t>
          </a:r>
        </a:p>
      </dgm:t>
    </dgm:pt>
    <dgm:pt modelId="{878AD2AC-8052-450B-ABE3-7F06B5F58101}" type="parTrans" cxnId="{CE0099B7-6659-4314-B46E-EB0A21E17D6E}">
      <dgm:prSet/>
      <dgm:spPr/>
      <dgm:t>
        <a:bodyPr/>
        <a:lstStyle/>
        <a:p>
          <a:endParaRPr lang="en-US" sz="1200"/>
        </a:p>
      </dgm:t>
    </dgm:pt>
    <dgm:pt modelId="{E164D0B9-679A-4C38-BA87-C53991235E8D}" type="sibTrans" cxnId="{CE0099B7-6659-4314-B46E-EB0A21E17D6E}">
      <dgm:prSet/>
      <dgm:spPr/>
      <dgm:t>
        <a:bodyPr/>
        <a:lstStyle/>
        <a:p>
          <a:endParaRPr lang="en-US"/>
        </a:p>
      </dgm:t>
    </dgm:pt>
    <dgm:pt modelId="{4BF66DFC-4E39-40E1-B648-0FEA9A3875B2}">
      <dgm:prSet phldrT="[Text]"/>
      <dgm:spPr>
        <a:solidFill>
          <a:schemeClr val="tx2">
            <a:lumMod val="90000"/>
            <a:lumOff val="10000"/>
          </a:schemeClr>
        </a:solidFill>
      </dgm:spPr>
      <dgm:t>
        <a:bodyPr/>
        <a:lstStyle/>
        <a:p>
          <a:pPr rtl="0"/>
          <a:r>
            <a:rPr lang="en-US" dirty="0">
              <a:latin typeface="Microsoft PhagsPa"/>
            </a:rPr>
            <a:t>Annual Reviews</a:t>
          </a:r>
        </a:p>
      </dgm:t>
    </dgm:pt>
    <dgm:pt modelId="{349A2CEF-FF49-4DA4-A8B8-C5BCCD600A51}" type="parTrans" cxnId="{850F87C1-4562-4C68-BBEC-8FCE111E8C67}">
      <dgm:prSet/>
      <dgm:spPr/>
      <dgm:t>
        <a:bodyPr/>
        <a:lstStyle/>
        <a:p>
          <a:endParaRPr lang="en-US" sz="1200"/>
        </a:p>
      </dgm:t>
    </dgm:pt>
    <dgm:pt modelId="{6F2DFC08-07B4-494E-A2DB-3B55E2603EDF}" type="sibTrans" cxnId="{850F87C1-4562-4C68-BBEC-8FCE111E8C67}">
      <dgm:prSet/>
      <dgm:spPr/>
      <dgm:t>
        <a:bodyPr/>
        <a:lstStyle/>
        <a:p>
          <a:endParaRPr lang="en-US"/>
        </a:p>
      </dgm:t>
    </dgm:pt>
    <dgm:pt modelId="{64B6B492-9F5E-466F-9BE4-598E4D4B18E5}">
      <dgm:prSet phldrT="[Text]"/>
      <dgm:spPr>
        <a:solidFill>
          <a:schemeClr val="tx2">
            <a:lumMod val="90000"/>
            <a:lumOff val="10000"/>
          </a:schemeClr>
        </a:solidFill>
      </dgm:spPr>
      <dgm:t>
        <a:bodyPr/>
        <a:lstStyle/>
        <a:p>
          <a:pPr rtl="0"/>
          <a:r>
            <a:rPr lang="en-US" dirty="0">
              <a:latin typeface="Microsoft PhagsPa"/>
            </a:rPr>
            <a:t>Learning Journeys Assessment</a:t>
          </a:r>
        </a:p>
      </dgm:t>
    </dgm:pt>
    <dgm:pt modelId="{9FBB12AC-36EE-4FB9-96EA-93562CFFC7BC}" type="parTrans" cxnId="{4436CCE9-7C44-4A93-AAEC-F026097C421A}">
      <dgm:prSet/>
      <dgm:spPr/>
      <dgm:t>
        <a:bodyPr/>
        <a:lstStyle/>
        <a:p>
          <a:endParaRPr lang="en-US" sz="1200"/>
        </a:p>
      </dgm:t>
    </dgm:pt>
    <dgm:pt modelId="{E288B080-BBD9-4DF3-8111-9A08B88B6614}" type="sibTrans" cxnId="{4436CCE9-7C44-4A93-AAEC-F026097C421A}">
      <dgm:prSet/>
      <dgm:spPr/>
      <dgm:t>
        <a:bodyPr/>
        <a:lstStyle/>
        <a:p>
          <a:endParaRPr lang="en-US"/>
        </a:p>
      </dgm:t>
    </dgm:pt>
    <dgm:pt modelId="{6385A09C-D11E-4DDC-81EE-ADF85696B001}">
      <dgm:prSet phldrT="[Text]"/>
      <dgm:spPr>
        <a:solidFill>
          <a:schemeClr val="tx2">
            <a:lumMod val="90000"/>
            <a:lumOff val="10000"/>
          </a:schemeClr>
        </a:solidFill>
      </dgm:spPr>
      <dgm:t>
        <a:bodyPr/>
        <a:lstStyle/>
        <a:p>
          <a:pPr rtl="0"/>
          <a:r>
            <a:rPr lang="en-US" dirty="0">
              <a:latin typeface="Microsoft PhagsPa"/>
            </a:rPr>
            <a:t>Intervention trackers </a:t>
          </a:r>
        </a:p>
      </dgm:t>
    </dgm:pt>
    <dgm:pt modelId="{BA5C18D5-9279-41AD-B3AD-612C33696EFD}" type="parTrans" cxnId="{F5059598-902E-46B6-89B4-2AC44A2FD76F}">
      <dgm:prSet/>
      <dgm:spPr/>
      <dgm:t>
        <a:bodyPr/>
        <a:lstStyle/>
        <a:p>
          <a:endParaRPr lang="en-US" sz="1200"/>
        </a:p>
      </dgm:t>
    </dgm:pt>
    <dgm:pt modelId="{1CD783D0-DC03-40AE-9238-2AA278DE059B}" type="sibTrans" cxnId="{F5059598-902E-46B6-89B4-2AC44A2FD76F}">
      <dgm:prSet/>
      <dgm:spPr/>
      <dgm:t>
        <a:bodyPr/>
        <a:lstStyle/>
        <a:p>
          <a:endParaRPr lang="en-US"/>
        </a:p>
      </dgm:t>
    </dgm:pt>
    <dgm:pt modelId="{82DF43F4-19F2-4BB0-B5CB-4F51B0519889}">
      <dgm:prSet phldrT="[Text]"/>
      <dgm:spPr>
        <a:solidFill>
          <a:schemeClr val="tx2">
            <a:lumMod val="90000"/>
            <a:lumOff val="10000"/>
          </a:schemeClr>
        </a:solidFill>
      </dgm:spPr>
      <dgm:t>
        <a:bodyPr/>
        <a:lstStyle/>
        <a:p>
          <a:r>
            <a:rPr lang="en-US" dirty="0">
              <a:latin typeface="Microsoft PhagsPa"/>
            </a:rPr>
            <a:t>National data</a:t>
          </a:r>
        </a:p>
      </dgm:t>
    </dgm:pt>
    <dgm:pt modelId="{20FDED4E-7E05-4E16-9DD1-8FFC10A3C098}" type="parTrans" cxnId="{05B25A44-4E54-4855-A988-C30A67C27A0D}">
      <dgm:prSet/>
      <dgm:spPr/>
      <dgm:t>
        <a:bodyPr/>
        <a:lstStyle/>
        <a:p>
          <a:endParaRPr lang="en-US" sz="1200"/>
        </a:p>
      </dgm:t>
    </dgm:pt>
    <dgm:pt modelId="{17FE9427-AD26-49D1-BB3D-1B6A582BC783}" type="sibTrans" cxnId="{05B25A44-4E54-4855-A988-C30A67C27A0D}">
      <dgm:prSet/>
      <dgm:spPr/>
      <dgm:t>
        <a:bodyPr/>
        <a:lstStyle/>
        <a:p>
          <a:endParaRPr lang="en-US"/>
        </a:p>
      </dgm:t>
    </dgm:pt>
    <dgm:pt modelId="{D66B8726-F6FD-460D-BEC4-307CC114085B}">
      <dgm:prSet phldrT="[Text]"/>
      <dgm:spPr>
        <a:solidFill>
          <a:schemeClr val="tx2">
            <a:lumMod val="90000"/>
            <a:lumOff val="10000"/>
          </a:schemeClr>
        </a:solidFill>
      </dgm:spPr>
      <dgm:t>
        <a:bodyPr/>
        <a:lstStyle/>
        <a:p>
          <a:pPr rtl="0"/>
          <a:r>
            <a:rPr lang="en-US" dirty="0">
              <a:latin typeface="Microsoft PhagsPa"/>
            </a:rPr>
            <a:t>Data analysis </a:t>
          </a:r>
        </a:p>
      </dgm:t>
    </dgm:pt>
    <dgm:pt modelId="{1ABA46C3-5BD4-4837-BDB6-BD8B6E28E0FF}" type="parTrans" cxnId="{D2F03D01-2A6E-4B2F-A88B-3C4178030E23}">
      <dgm:prSet/>
      <dgm:spPr/>
      <dgm:t>
        <a:bodyPr/>
        <a:lstStyle/>
        <a:p>
          <a:endParaRPr lang="en-US" sz="1200"/>
        </a:p>
      </dgm:t>
    </dgm:pt>
    <dgm:pt modelId="{9A2B97AF-E343-4E04-AB54-DBE15D33C9F0}" type="sibTrans" cxnId="{D2F03D01-2A6E-4B2F-A88B-3C4178030E23}">
      <dgm:prSet/>
      <dgm:spPr/>
      <dgm:t>
        <a:bodyPr/>
        <a:lstStyle/>
        <a:p>
          <a:endParaRPr lang="en-US"/>
        </a:p>
      </dgm:t>
    </dgm:pt>
    <dgm:pt modelId="{7178B58F-668C-4210-A889-253AA36A9FA6}">
      <dgm:prSet phldrT="[Text]"/>
      <dgm:spPr>
        <a:solidFill>
          <a:schemeClr val="tx2">
            <a:lumMod val="90000"/>
            <a:lumOff val="10000"/>
          </a:schemeClr>
        </a:solidFill>
      </dgm:spPr>
      <dgm:t>
        <a:bodyPr/>
        <a:lstStyle/>
        <a:p>
          <a:pPr rtl="0"/>
          <a:r>
            <a:rPr lang="en-US" dirty="0">
              <a:latin typeface="Microsoft PhagsPa"/>
            </a:rPr>
            <a:t>External agency reviews</a:t>
          </a:r>
        </a:p>
      </dgm:t>
    </dgm:pt>
    <dgm:pt modelId="{031BC733-E80E-4D23-8C05-56AEC617980C}" type="parTrans" cxnId="{514FFF95-CE16-4DC9-A997-BD01BBD6EDE6}">
      <dgm:prSet/>
      <dgm:spPr/>
      <dgm:t>
        <a:bodyPr/>
        <a:lstStyle/>
        <a:p>
          <a:endParaRPr lang="en-US" sz="1200"/>
        </a:p>
      </dgm:t>
    </dgm:pt>
    <dgm:pt modelId="{066CE7B3-BB56-41A9-906F-B4AD33E1164E}" type="sibTrans" cxnId="{514FFF95-CE16-4DC9-A997-BD01BBD6EDE6}">
      <dgm:prSet/>
      <dgm:spPr/>
      <dgm:t>
        <a:bodyPr/>
        <a:lstStyle/>
        <a:p>
          <a:endParaRPr lang="en-US"/>
        </a:p>
      </dgm:t>
    </dgm:pt>
    <dgm:pt modelId="{2F279990-52F2-40EB-8746-28EB2575F38C}">
      <dgm:prSet phldrT="[Text]"/>
      <dgm:spPr>
        <a:solidFill>
          <a:schemeClr val="tx2">
            <a:lumMod val="90000"/>
            <a:lumOff val="10000"/>
          </a:schemeClr>
        </a:solidFill>
      </dgm:spPr>
      <dgm:t>
        <a:bodyPr/>
        <a:lstStyle/>
        <a:p>
          <a:pPr rtl="0"/>
          <a:r>
            <a:rPr lang="en-US" dirty="0">
              <a:latin typeface="Microsoft PhagsPa"/>
            </a:rPr>
            <a:t>End of key stage assessments</a:t>
          </a:r>
          <a:r>
            <a:rPr lang="en-US" dirty="0">
              <a:latin typeface="Century Gothic" panose="020B0502020202020204"/>
            </a:rPr>
            <a:t> </a:t>
          </a:r>
        </a:p>
      </dgm:t>
    </dgm:pt>
    <dgm:pt modelId="{421533E9-4DEE-496D-9788-2F60C787A689}" type="parTrans" cxnId="{90EF3FDF-B6B9-4596-A9F3-EBED04A48C35}">
      <dgm:prSet/>
      <dgm:spPr/>
      <dgm:t>
        <a:bodyPr/>
        <a:lstStyle/>
        <a:p>
          <a:endParaRPr lang="en-US" sz="1200"/>
        </a:p>
      </dgm:t>
    </dgm:pt>
    <dgm:pt modelId="{F2AC1589-0593-4527-9737-72F7E5113E63}" type="sibTrans" cxnId="{90EF3FDF-B6B9-4596-A9F3-EBED04A48C35}">
      <dgm:prSet/>
      <dgm:spPr/>
      <dgm:t>
        <a:bodyPr/>
        <a:lstStyle/>
        <a:p>
          <a:endParaRPr lang="en-US"/>
        </a:p>
      </dgm:t>
    </dgm:pt>
    <dgm:pt modelId="{C0571F5C-E53C-4B5B-97CB-CC4A1C9DADF1}" type="pres">
      <dgm:prSet presAssocID="{AA99C803-1565-47A3-BCBA-E4FF2A9F1C2F}" presName="Name0" presStyleCnt="0">
        <dgm:presLayoutVars>
          <dgm:dir/>
          <dgm:resizeHandles val="exact"/>
        </dgm:presLayoutVars>
      </dgm:prSet>
      <dgm:spPr/>
    </dgm:pt>
    <dgm:pt modelId="{70182F31-8632-4470-9313-613C967D0F10}" type="pres">
      <dgm:prSet presAssocID="{AA99C803-1565-47A3-BCBA-E4FF2A9F1C2F}" presName="cycle" presStyleCnt="0"/>
      <dgm:spPr/>
    </dgm:pt>
    <dgm:pt modelId="{A9898B5F-6437-4B38-95D5-EF60D5748286}" type="pres">
      <dgm:prSet presAssocID="{5A6CE34E-9D77-44C9-8E2C-A3CE716932C0}" presName="nodeFirstNode" presStyleLbl="node1" presStyleIdx="0" presStyleCnt="11">
        <dgm:presLayoutVars>
          <dgm:bulletEnabled val="1"/>
        </dgm:presLayoutVars>
      </dgm:prSet>
      <dgm:spPr/>
    </dgm:pt>
    <dgm:pt modelId="{DA7A29BB-90F9-409A-932F-C171F3F7BBF8}" type="pres">
      <dgm:prSet presAssocID="{BFE78D3D-B3AD-4A78-9764-87DA609C4E93}" presName="sibTransFirstNode" presStyleLbl="bgShp" presStyleIdx="0" presStyleCnt="1"/>
      <dgm:spPr/>
    </dgm:pt>
    <dgm:pt modelId="{297E0645-5586-4621-8F65-00CD4351F487}" type="pres">
      <dgm:prSet presAssocID="{345DD0BC-0C2D-4087-A220-4D053988C172}" presName="nodeFollowingNodes" presStyleLbl="node1" presStyleIdx="1" presStyleCnt="11">
        <dgm:presLayoutVars>
          <dgm:bulletEnabled val="1"/>
        </dgm:presLayoutVars>
      </dgm:prSet>
      <dgm:spPr/>
    </dgm:pt>
    <dgm:pt modelId="{50AEE991-9795-4027-8502-331FF8313ABA}" type="pres">
      <dgm:prSet presAssocID="{3D3AF2F2-BC59-4614-92AE-E99B8CD35610}" presName="nodeFollowingNodes" presStyleLbl="node1" presStyleIdx="2" presStyleCnt="11">
        <dgm:presLayoutVars>
          <dgm:bulletEnabled val="1"/>
        </dgm:presLayoutVars>
      </dgm:prSet>
      <dgm:spPr/>
    </dgm:pt>
    <dgm:pt modelId="{653B3ED1-0764-435A-B81F-4638026DB9F0}" type="pres">
      <dgm:prSet presAssocID="{3E6BC18D-AF5C-4986-B151-ED573A33FA22}" presName="nodeFollowingNodes" presStyleLbl="node1" presStyleIdx="3" presStyleCnt="11">
        <dgm:presLayoutVars>
          <dgm:bulletEnabled val="1"/>
        </dgm:presLayoutVars>
      </dgm:prSet>
      <dgm:spPr/>
    </dgm:pt>
    <dgm:pt modelId="{A45AE564-F457-406E-8A6A-F15E576B620A}" type="pres">
      <dgm:prSet presAssocID="{4BF66DFC-4E39-40E1-B648-0FEA9A3875B2}" presName="nodeFollowingNodes" presStyleLbl="node1" presStyleIdx="4" presStyleCnt="11">
        <dgm:presLayoutVars>
          <dgm:bulletEnabled val="1"/>
        </dgm:presLayoutVars>
      </dgm:prSet>
      <dgm:spPr/>
    </dgm:pt>
    <dgm:pt modelId="{120055B2-3FE0-42FB-B4DA-7D657ED04103}" type="pres">
      <dgm:prSet presAssocID="{64B6B492-9F5E-466F-9BE4-598E4D4B18E5}" presName="nodeFollowingNodes" presStyleLbl="node1" presStyleIdx="5" presStyleCnt="11">
        <dgm:presLayoutVars>
          <dgm:bulletEnabled val="1"/>
        </dgm:presLayoutVars>
      </dgm:prSet>
      <dgm:spPr/>
    </dgm:pt>
    <dgm:pt modelId="{CF594B32-F796-4DE9-85A3-0D9F48A9CC3F}" type="pres">
      <dgm:prSet presAssocID="{6385A09C-D11E-4DDC-81EE-ADF85696B001}" presName="nodeFollowingNodes" presStyleLbl="node1" presStyleIdx="6" presStyleCnt="11">
        <dgm:presLayoutVars>
          <dgm:bulletEnabled val="1"/>
        </dgm:presLayoutVars>
      </dgm:prSet>
      <dgm:spPr/>
    </dgm:pt>
    <dgm:pt modelId="{3F55DF46-1BE8-4AFC-A3A7-57FCF396EA2B}" type="pres">
      <dgm:prSet presAssocID="{82DF43F4-19F2-4BB0-B5CB-4F51B0519889}" presName="nodeFollowingNodes" presStyleLbl="node1" presStyleIdx="7" presStyleCnt="11">
        <dgm:presLayoutVars>
          <dgm:bulletEnabled val="1"/>
        </dgm:presLayoutVars>
      </dgm:prSet>
      <dgm:spPr/>
    </dgm:pt>
    <dgm:pt modelId="{F1A001C1-DE17-4915-B4FD-61C1FCEC2286}" type="pres">
      <dgm:prSet presAssocID="{D66B8726-F6FD-460D-BEC4-307CC114085B}" presName="nodeFollowingNodes" presStyleLbl="node1" presStyleIdx="8" presStyleCnt="11">
        <dgm:presLayoutVars>
          <dgm:bulletEnabled val="1"/>
        </dgm:presLayoutVars>
      </dgm:prSet>
      <dgm:spPr/>
    </dgm:pt>
    <dgm:pt modelId="{584E4472-61E1-48B7-9853-B4E994AB09AC}" type="pres">
      <dgm:prSet presAssocID="{7178B58F-668C-4210-A889-253AA36A9FA6}" presName="nodeFollowingNodes" presStyleLbl="node1" presStyleIdx="9" presStyleCnt="11">
        <dgm:presLayoutVars>
          <dgm:bulletEnabled val="1"/>
        </dgm:presLayoutVars>
      </dgm:prSet>
      <dgm:spPr/>
    </dgm:pt>
    <dgm:pt modelId="{552F9D05-BC59-4474-8EAB-88DDD4DD518D}" type="pres">
      <dgm:prSet presAssocID="{2F279990-52F2-40EB-8746-28EB2575F38C}" presName="nodeFollowingNodes" presStyleLbl="node1" presStyleIdx="10" presStyleCnt="11">
        <dgm:presLayoutVars>
          <dgm:bulletEnabled val="1"/>
        </dgm:presLayoutVars>
      </dgm:prSet>
      <dgm:spPr/>
    </dgm:pt>
  </dgm:ptLst>
  <dgm:cxnLst>
    <dgm:cxn modelId="{D2F03D01-2A6E-4B2F-A88B-3C4178030E23}" srcId="{AA99C803-1565-47A3-BCBA-E4FF2A9F1C2F}" destId="{D66B8726-F6FD-460D-BEC4-307CC114085B}" srcOrd="8" destOrd="0" parTransId="{1ABA46C3-5BD4-4837-BDB6-BD8B6E28E0FF}" sibTransId="{9A2B97AF-E343-4E04-AB54-DBE15D33C9F0}"/>
    <dgm:cxn modelId="{DCBE3E1C-5F3F-4B7C-B095-2ED33964D8FB}" type="presOf" srcId="{7178B58F-668C-4210-A889-253AA36A9FA6}" destId="{584E4472-61E1-48B7-9853-B4E994AB09AC}" srcOrd="0" destOrd="0" presId="urn:microsoft.com/office/officeart/2005/8/layout/cycle3"/>
    <dgm:cxn modelId="{5015B129-9084-464D-B42C-48515FF3A1A6}" type="presOf" srcId="{3E6BC18D-AF5C-4986-B151-ED573A33FA22}" destId="{653B3ED1-0764-435A-B81F-4638026DB9F0}" srcOrd="0" destOrd="0" presId="urn:microsoft.com/office/officeart/2005/8/layout/cycle3"/>
    <dgm:cxn modelId="{B320C72C-FA7B-484F-9B68-B6D21FEB9137}" type="presOf" srcId="{5A6CE34E-9D77-44C9-8E2C-A3CE716932C0}" destId="{A9898B5F-6437-4B38-95D5-EF60D5748286}" srcOrd="0" destOrd="0" presId="urn:microsoft.com/office/officeart/2005/8/layout/cycle3"/>
    <dgm:cxn modelId="{FD53E430-A560-470C-8949-09D316F3D530}" type="presOf" srcId="{6385A09C-D11E-4DDC-81EE-ADF85696B001}" destId="{CF594B32-F796-4DE9-85A3-0D9F48A9CC3F}" srcOrd="0" destOrd="0" presId="urn:microsoft.com/office/officeart/2005/8/layout/cycle3"/>
    <dgm:cxn modelId="{E037095B-FB65-4514-8BDB-787FED67E55C}" type="presOf" srcId="{3D3AF2F2-BC59-4614-92AE-E99B8CD35610}" destId="{50AEE991-9795-4027-8502-331FF8313ABA}" srcOrd="0" destOrd="0" presId="urn:microsoft.com/office/officeart/2005/8/layout/cycle3"/>
    <dgm:cxn modelId="{473C365B-FF8E-45AA-A376-7D0DF0FBD4FC}" type="presOf" srcId="{64B6B492-9F5E-466F-9BE4-598E4D4B18E5}" destId="{120055B2-3FE0-42FB-B4DA-7D657ED04103}" srcOrd="0" destOrd="0" presId="urn:microsoft.com/office/officeart/2005/8/layout/cycle3"/>
    <dgm:cxn modelId="{012A075C-F47C-4E95-AAE3-AB6A35118AAD}" type="presOf" srcId="{4BF66DFC-4E39-40E1-B648-0FEA9A3875B2}" destId="{A45AE564-F457-406E-8A6A-F15E576B620A}" srcOrd="0" destOrd="0" presId="urn:microsoft.com/office/officeart/2005/8/layout/cycle3"/>
    <dgm:cxn modelId="{B4054743-74E2-4AB9-ABC5-729B97A46387}" type="presOf" srcId="{2F279990-52F2-40EB-8746-28EB2575F38C}" destId="{552F9D05-BC59-4474-8EAB-88DDD4DD518D}" srcOrd="0" destOrd="0" presId="urn:microsoft.com/office/officeart/2005/8/layout/cycle3"/>
    <dgm:cxn modelId="{EDAAB443-2B72-4F78-A319-DED96AF5B531}" srcId="{AA99C803-1565-47A3-BCBA-E4FF2A9F1C2F}" destId="{345DD0BC-0C2D-4087-A220-4D053988C172}" srcOrd="1" destOrd="0" parTransId="{F5604309-8DE5-40C9-88E2-05C838BE5545}" sibTransId="{0BDAF541-AB68-4C49-8AF7-9C2EC0327F7D}"/>
    <dgm:cxn modelId="{05B25A44-4E54-4855-A988-C30A67C27A0D}" srcId="{AA99C803-1565-47A3-BCBA-E4FF2A9F1C2F}" destId="{82DF43F4-19F2-4BB0-B5CB-4F51B0519889}" srcOrd="7" destOrd="0" parTransId="{20FDED4E-7E05-4E16-9DD1-8FFC10A3C098}" sibTransId="{17FE9427-AD26-49D1-BB3D-1B6A582BC783}"/>
    <dgm:cxn modelId="{36532175-1D48-459B-874D-65FF7B142463}" type="presOf" srcId="{345DD0BC-0C2D-4087-A220-4D053988C172}" destId="{297E0645-5586-4621-8F65-00CD4351F487}" srcOrd="0" destOrd="0" presId="urn:microsoft.com/office/officeart/2005/8/layout/cycle3"/>
    <dgm:cxn modelId="{514FFF95-CE16-4DC9-A997-BD01BBD6EDE6}" srcId="{AA99C803-1565-47A3-BCBA-E4FF2A9F1C2F}" destId="{7178B58F-668C-4210-A889-253AA36A9FA6}" srcOrd="9" destOrd="0" parTransId="{031BC733-E80E-4D23-8C05-56AEC617980C}" sibTransId="{066CE7B3-BB56-41A9-906F-B4AD33E1164E}"/>
    <dgm:cxn modelId="{F5059598-902E-46B6-89B4-2AC44A2FD76F}" srcId="{AA99C803-1565-47A3-BCBA-E4FF2A9F1C2F}" destId="{6385A09C-D11E-4DDC-81EE-ADF85696B001}" srcOrd="6" destOrd="0" parTransId="{BA5C18D5-9279-41AD-B3AD-612C33696EFD}" sibTransId="{1CD783D0-DC03-40AE-9238-2AA278DE059B}"/>
    <dgm:cxn modelId="{D680ABA5-20AD-4AF5-85A3-CDCFE9DCFE21}" type="presOf" srcId="{BFE78D3D-B3AD-4A78-9764-87DA609C4E93}" destId="{DA7A29BB-90F9-409A-932F-C171F3F7BBF8}" srcOrd="0" destOrd="0" presId="urn:microsoft.com/office/officeart/2005/8/layout/cycle3"/>
    <dgm:cxn modelId="{CE0099B7-6659-4314-B46E-EB0A21E17D6E}" srcId="{AA99C803-1565-47A3-BCBA-E4FF2A9F1C2F}" destId="{3E6BC18D-AF5C-4986-B151-ED573A33FA22}" srcOrd="3" destOrd="0" parTransId="{878AD2AC-8052-450B-ABE3-7F06B5F58101}" sibTransId="{E164D0B9-679A-4C38-BA87-C53991235E8D}"/>
    <dgm:cxn modelId="{46FCDEB9-13D8-4E37-89D9-15F75CCB358D}" srcId="{AA99C803-1565-47A3-BCBA-E4FF2A9F1C2F}" destId="{5A6CE34E-9D77-44C9-8E2C-A3CE716932C0}" srcOrd="0" destOrd="0" parTransId="{58B0F5F9-B8BC-4768-BC12-3711685EA912}" sibTransId="{BFE78D3D-B3AD-4A78-9764-87DA609C4E93}"/>
    <dgm:cxn modelId="{850F87C1-4562-4C68-BBEC-8FCE111E8C67}" srcId="{AA99C803-1565-47A3-BCBA-E4FF2A9F1C2F}" destId="{4BF66DFC-4E39-40E1-B648-0FEA9A3875B2}" srcOrd="4" destOrd="0" parTransId="{349A2CEF-FF49-4DA4-A8B8-C5BCCD600A51}" sibTransId="{6F2DFC08-07B4-494E-A2DB-3B55E2603EDF}"/>
    <dgm:cxn modelId="{B8349AC7-914D-4A34-961B-E3CC5B1528CB}" type="presOf" srcId="{82DF43F4-19F2-4BB0-B5CB-4F51B0519889}" destId="{3F55DF46-1BE8-4AFC-A3A7-57FCF396EA2B}" srcOrd="0" destOrd="0" presId="urn:microsoft.com/office/officeart/2005/8/layout/cycle3"/>
    <dgm:cxn modelId="{8A0192CE-6F32-468A-B0B6-77B81DC105B3}" type="presOf" srcId="{D66B8726-F6FD-460D-BEC4-307CC114085B}" destId="{F1A001C1-DE17-4915-B4FD-61C1FCEC2286}" srcOrd="0" destOrd="0" presId="urn:microsoft.com/office/officeart/2005/8/layout/cycle3"/>
    <dgm:cxn modelId="{90EF3FDF-B6B9-4596-A9F3-EBED04A48C35}" srcId="{AA99C803-1565-47A3-BCBA-E4FF2A9F1C2F}" destId="{2F279990-52F2-40EB-8746-28EB2575F38C}" srcOrd="10" destOrd="0" parTransId="{421533E9-4DEE-496D-9788-2F60C787A689}" sibTransId="{F2AC1589-0593-4527-9737-72F7E5113E63}"/>
    <dgm:cxn modelId="{AA38B5E5-F248-4BB7-866B-CD0529B681E6}" srcId="{AA99C803-1565-47A3-BCBA-E4FF2A9F1C2F}" destId="{3D3AF2F2-BC59-4614-92AE-E99B8CD35610}" srcOrd="2" destOrd="0" parTransId="{69980452-D30D-4AA1-8D1F-F77F45FF8ED5}" sibTransId="{A6164025-E2C5-4CA3-B316-C63DE9683202}"/>
    <dgm:cxn modelId="{4436CCE9-7C44-4A93-AAEC-F026097C421A}" srcId="{AA99C803-1565-47A3-BCBA-E4FF2A9F1C2F}" destId="{64B6B492-9F5E-466F-9BE4-598E4D4B18E5}" srcOrd="5" destOrd="0" parTransId="{9FBB12AC-36EE-4FB9-96EA-93562CFFC7BC}" sibTransId="{E288B080-BBD9-4DF3-8111-9A08B88B6614}"/>
    <dgm:cxn modelId="{E2CE74FC-6713-4B64-B6EF-E9C8A1E71F56}" type="presOf" srcId="{AA99C803-1565-47A3-BCBA-E4FF2A9F1C2F}" destId="{C0571F5C-E53C-4B5B-97CB-CC4A1C9DADF1}" srcOrd="0" destOrd="0" presId="urn:microsoft.com/office/officeart/2005/8/layout/cycle3"/>
    <dgm:cxn modelId="{6C277106-22B8-4B51-908C-C8374188A92D}" type="presParOf" srcId="{C0571F5C-E53C-4B5B-97CB-CC4A1C9DADF1}" destId="{70182F31-8632-4470-9313-613C967D0F10}" srcOrd="0" destOrd="0" presId="urn:microsoft.com/office/officeart/2005/8/layout/cycle3"/>
    <dgm:cxn modelId="{AE61E048-953E-48BE-B190-2AE4F4C49562}" type="presParOf" srcId="{70182F31-8632-4470-9313-613C967D0F10}" destId="{A9898B5F-6437-4B38-95D5-EF60D5748286}" srcOrd="0" destOrd="0" presId="urn:microsoft.com/office/officeart/2005/8/layout/cycle3"/>
    <dgm:cxn modelId="{94B3BF82-6D9C-4DB0-B4BF-5D0123461731}" type="presParOf" srcId="{70182F31-8632-4470-9313-613C967D0F10}" destId="{DA7A29BB-90F9-409A-932F-C171F3F7BBF8}" srcOrd="1" destOrd="0" presId="urn:microsoft.com/office/officeart/2005/8/layout/cycle3"/>
    <dgm:cxn modelId="{104A33BD-1574-4A26-A38C-CEDC46EA0B69}" type="presParOf" srcId="{70182F31-8632-4470-9313-613C967D0F10}" destId="{297E0645-5586-4621-8F65-00CD4351F487}" srcOrd="2" destOrd="0" presId="urn:microsoft.com/office/officeart/2005/8/layout/cycle3"/>
    <dgm:cxn modelId="{68B9F81B-8944-4330-93F9-AF1EBD724015}" type="presParOf" srcId="{70182F31-8632-4470-9313-613C967D0F10}" destId="{50AEE991-9795-4027-8502-331FF8313ABA}" srcOrd="3" destOrd="0" presId="urn:microsoft.com/office/officeart/2005/8/layout/cycle3"/>
    <dgm:cxn modelId="{A9542398-1D7A-4D22-9E73-2410ABA0C8B5}" type="presParOf" srcId="{70182F31-8632-4470-9313-613C967D0F10}" destId="{653B3ED1-0764-435A-B81F-4638026DB9F0}" srcOrd="4" destOrd="0" presId="urn:microsoft.com/office/officeart/2005/8/layout/cycle3"/>
    <dgm:cxn modelId="{7AB5993A-A62F-4D19-92F8-797DB29C86A0}" type="presParOf" srcId="{70182F31-8632-4470-9313-613C967D0F10}" destId="{A45AE564-F457-406E-8A6A-F15E576B620A}" srcOrd="5" destOrd="0" presId="urn:microsoft.com/office/officeart/2005/8/layout/cycle3"/>
    <dgm:cxn modelId="{E55D814F-C0D9-4AAB-836B-AFD24364FC58}" type="presParOf" srcId="{70182F31-8632-4470-9313-613C967D0F10}" destId="{120055B2-3FE0-42FB-B4DA-7D657ED04103}" srcOrd="6" destOrd="0" presId="urn:microsoft.com/office/officeart/2005/8/layout/cycle3"/>
    <dgm:cxn modelId="{529E6C93-700C-46EC-89DA-758E5A918166}" type="presParOf" srcId="{70182F31-8632-4470-9313-613C967D0F10}" destId="{CF594B32-F796-4DE9-85A3-0D9F48A9CC3F}" srcOrd="7" destOrd="0" presId="urn:microsoft.com/office/officeart/2005/8/layout/cycle3"/>
    <dgm:cxn modelId="{DC5FC70C-4B49-48F8-9B8D-DA87B59BE353}" type="presParOf" srcId="{70182F31-8632-4470-9313-613C967D0F10}" destId="{3F55DF46-1BE8-4AFC-A3A7-57FCF396EA2B}" srcOrd="8" destOrd="0" presId="urn:microsoft.com/office/officeart/2005/8/layout/cycle3"/>
    <dgm:cxn modelId="{9A5F77DE-6B71-4153-B901-FFC2703A4A98}" type="presParOf" srcId="{70182F31-8632-4470-9313-613C967D0F10}" destId="{F1A001C1-DE17-4915-B4FD-61C1FCEC2286}" srcOrd="9" destOrd="0" presId="urn:microsoft.com/office/officeart/2005/8/layout/cycle3"/>
    <dgm:cxn modelId="{859F2D92-81BA-4D9A-B74E-453234518C9D}" type="presParOf" srcId="{70182F31-8632-4470-9313-613C967D0F10}" destId="{584E4472-61E1-48B7-9853-B4E994AB09AC}" srcOrd="10" destOrd="0" presId="urn:microsoft.com/office/officeart/2005/8/layout/cycle3"/>
    <dgm:cxn modelId="{2899BAC8-8EEB-4D72-8F5E-31544058712C}" type="presParOf" srcId="{70182F31-8632-4470-9313-613C967D0F10}" destId="{552F9D05-BC59-4474-8EAB-88DDD4DD518D}" srcOrd="11"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AC57CC-BBA4-45DB-B244-41B5D2362CCD}" type="doc">
      <dgm:prSet loTypeId="urn:microsoft.com/office/officeart/2005/8/layout/vProcess5" loCatId="process" qsTypeId="urn:microsoft.com/office/officeart/2005/8/quickstyle/3d2" qsCatId="3D" csTypeId="urn:microsoft.com/office/officeart/2005/8/colors/colorful2" csCatId="colorful" phldr="1"/>
      <dgm:spPr/>
      <dgm:t>
        <a:bodyPr/>
        <a:lstStyle/>
        <a:p>
          <a:endParaRPr lang="en-US"/>
        </a:p>
      </dgm:t>
    </dgm:pt>
    <dgm:pt modelId="{252855F9-E927-40A3-831B-C5EF9497A2C4}">
      <dgm:prSet custT="1"/>
      <dgm:spPr/>
      <dgm:t>
        <a:bodyPr/>
        <a:lstStyle/>
        <a:p>
          <a:r>
            <a:rPr lang="en-GB" sz="1600" b="0" dirty="0">
              <a:latin typeface="Microsoft PhagsPa"/>
            </a:rPr>
            <a:t>“</a:t>
          </a:r>
          <a:r>
            <a:rPr lang="en-GB" sz="1600" b="0" i="1" dirty="0">
              <a:latin typeface="Microsoft PhagsPa"/>
            </a:rPr>
            <a:t>Teachers are responsible and accountable for the progress and development of the pupils in their class, including where pupils access support from teaching assistants or specialist staff</a:t>
          </a:r>
          <a:r>
            <a:rPr lang="en-GB" sz="1600" b="0" dirty="0">
              <a:latin typeface="Microsoft PhagsPa"/>
            </a:rPr>
            <a:t>” [Code of Practice; June 2014: 6.36] </a:t>
          </a:r>
        </a:p>
      </dgm:t>
    </dgm:pt>
    <dgm:pt modelId="{DAFA4D25-DF84-4C8B-AF6A-362923911BA5}" type="parTrans" cxnId="{B9D1677C-EFAE-4EBF-B98D-AE8FD676EA2C}">
      <dgm:prSet/>
      <dgm:spPr/>
      <dgm:t>
        <a:bodyPr/>
        <a:lstStyle/>
        <a:p>
          <a:endParaRPr lang="en-US" sz="1200"/>
        </a:p>
      </dgm:t>
    </dgm:pt>
    <dgm:pt modelId="{5249E68A-6701-4637-97B9-A2462D03F5C5}" type="sibTrans" cxnId="{B9D1677C-EFAE-4EBF-B98D-AE8FD676EA2C}">
      <dgm:prSet/>
      <dgm:spPr/>
      <dgm:t>
        <a:bodyPr/>
        <a:lstStyle/>
        <a:p>
          <a:endParaRPr lang="en-US" dirty="0"/>
        </a:p>
      </dgm:t>
    </dgm:pt>
    <dgm:pt modelId="{BABC1536-3026-4984-9831-5970529287F9}">
      <dgm:prSet custT="1"/>
      <dgm:spPr/>
      <dgm:t>
        <a:bodyPr/>
        <a:lstStyle/>
        <a:p>
          <a:pPr rtl="0"/>
          <a:r>
            <a:rPr lang="en-GB" sz="1600" b="0" dirty="0">
              <a:latin typeface="Microsoft PhagsPa"/>
            </a:rPr>
            <a:t>We ensure children have access to high-quality teaching from their teacher. Where necessary, some children may receive additional provision to meet their individual needs. </a:t>
          </a:r>
          <a:endParaRPr lang="en-US" sz="1600" b="0" dirty="0">
            <a:latin typeface="Microsoft PhagsPa"/>
          </a:endParaRPr>
        </a:p>
      </dgm:t>
    </dgm:pt>
    <dgm:pt modelId="{6EC54112-475B-4AB2-B170-74C3E51CD8C0}" type="parTrans" cxnId="{95292EE9-D0BF-4E40-A910-19A4B9B152F8}">
      <dgm:prSet/>
      <dgm:spPr/>
      <dgm:t>
        <a:bodyPr/>
        <a:lstStyle/>
        <a:p>
          <a:endParaRPr lang="en-US" sz="1200"/>
        </a:p>
      </dgm:t>
    </dgm:pt>
    <dgm:pt modelId="{215DE6A1-9DE7-4472-A123-3E5C8E462877}" type="sibTrans" cxnId="{95292EE9-D0BF-4E40-A910-19A4B9B152F8}">
      <dgm:prSet/>
      <dgm:spPr/>
      <dgm:t>
        <a:bodyPr/>
        <a:lstStyle/>
        <a:p>
          <a:endParaRPr lang="en-US" dirty="0"/>
        </a:p>
      </dgm:t>
    </dgm:pt>
    <dgm:pt modelId="{8AF2E76B-ACA2-44A4-BD6D-D789405FD26A}">
      <dgm:prSet custT="1"/>
      <dgm:spPr/>
      <dgm:t>
        <a:bodyPr/>
        <a:lstStyle/>
        <a:p>
          <a:pPr rtl="0"/>
          <a:r>
            <a:rPr lang="en-GB" sz="1600" b="0" dirty="0">
              <a:latin typeface="Microsoft PhagsPa"/>
            </a:rPr>
            <a:t>Some children may require a personalised curriculum, </a:t>
          </a:r>
          <a:r>
            <a:rPr lang="en-US" sz="1600" b="0" dirty="0">
              <a:latin typeface="Microsoft PhagsPa"/>
            </a:rPr>
            <a:t>timetable, or care that meets their specific health needs, as advised by</a:t>
          </a:r>
          <a:r>
            <a:rPr lang="en-GB" sz="1600" b="0" dirty="0">
              <a:latin typeface="Microsoft PhagsPa"/>
            </a:rPr>
            <a:t> medical professionals.</a:t>
          </a:r>
          <a:endParaRPr lang="en-US" sz="1600" b="0" dirty="0">
            <a:latin typeface="Microsoft PhagsPa"/>
          </a:endParaRPr>
        </a:p>
      </dgm:t>
    </dgm:pt>
    <dgm:pt modelId="{573AD485-D6CF-452C-AE47-E32D469E180D}" type="parTrans" cxnId="{AD94D8C2-1518-486F-A475-1ABCDC0EEE9F}">
      <dgm:prSet/>
      <dgm:spPr/>
      <dgm:t>
        <a:bodyPr/>
        <a:lstStyle/>
        <a:p>
          <a:endParaRPr lang="en-US" sz="1200"/>
        </a:p>
      </dgm:t>
    </dgm:pt>
    <dgm:pt modelId="{9F6B1AE8-E16E-4F69-A2E3-5054ADD90F05}" type="sibTrans" cxnId="{AD94D8C2-1518-486F-A475-1ABCDC0EEE9F}">
      <dgm:prSet/>
      <dgm:spPr/>
      <dgm:t>
        <a:bodyPr/>
        <a:lstStyle/>
        <a:p>
          <a:endParaRPr lang="en-US" dirty="0"/>
        </a:p>
      </dgm:t>
    </dgm:pt>
    <dgm:pt modelId="{C2584508-31A1-4A5C-943C-5E65AA294C7A}">
      <dgm:prSet custT="1"/>
      <dgm:spPr/>
      <dgm:t>
        <a:bodyPr/>
        <a:lstStyle/>
        <a:p>
          <a:pPr rtl="0"/>
          <a:r>
            <a:rPr lang="en-US" sz="1600" b="0" dirty="0">
              <a:latin typeface="Microsoft PhagsPa"/>
            </a:rPr>
            <a:t>All children will be assessed as part of the school assessment cycle. This will review their progress against agreed outcomes and inform our graduated approach of assess, plan, do, and review. </a:t>
          </a:r>
          <a:endParaRPr lang="en-GB" sz="1300" b="0" dirty="0">
            <a:latin typeface="Microsoft PhagsPa"/>
          </a:endParaRPr>
        </a:p>
      </dgm:t>
    </dgm:pt>
    <dgm:pt modelId="{6657C7BD-1515-4FBD-A638-0BA2EDF2FC8C}" type="parTrans" cxnId="{492F87C1-638C-4D9A-8985-B2962884F1D6}">
      <dgm:prSet/>
      <dgm:spPr/>
      <dgm:t>
        <a:bodyPr/>
        <a:lstStyle/>
        <a:p>
          <a:endParaRPr lang="en-US" sz="1200"/>
        </a:p>
      </dgm:t>
    </dgm:pt>
    <dgm:pt modelId="{106D27A0-D839-460C-BCDF-17C80AB2CDDD}" type="sibTrans" cxnId="{492F87C1-638C-4D9A-8985-B2962884F1D6}">
      <dgm:prSet/>
      <dgm:spPr/>
      <dgm:t>
        <a:bodyPr/>
        <a:lstStyle/>
        <a:p>
          <a:endParaRPr lang="en-US"/>
        </a:p>
      </dgm:t>
    </dgm:pt>
    <dgm:pt modelId="{EE63661F-7288-4CCB-B25A-AFB6A13FD41F}" type="pres">
      <dgm:prSet presAssocID="{2DAC57CC-BBA4-45DB-B244-41B5D2362CCD}" presName="outerComposite" presStyleCnt="0">
        <dgm:presLayoutVars>
          <dgm:chMax val="5"/>
          <dgm:dir/>
          <dgm:resizeHandles val="exact"/>
        </dgm:presLayoutVars>
      </dgm:prSet>
      <dgm:spPr/>
    </dgm:pt>
    <dgm:pt modelId="{1583F5C1-5DF7-45FD-BB08-12BB04EB3A1B}" type="pres">
      <dgm:prSet presAssocID="{2DAC57CC-BBA4-45DB-B244-41B5D2362CCD}" presName="dummyMaxCanvas" presStyleCnt="0">
        <dgm:presLayoutVars/>
      </dgm:prSet>
      <dgm:spPr/>
    </dgm:pt>
    <dgm:pt modelId="{F24B6E1E-3CA7-45FD-9230-3744359E5A5F}" type="pres">
      <dgm:prSet presAssocID="{2DAC57CC-BBA4-45DB-B244-41B5D2362CCD}" presName="FourNodes_1" presStyleLbl="node1" presStyleIdx="0" presStyleCnt="4">
        <dgm:presLayoutVars>
          <dgm:bulletEnabled val="1"/>
        </dgm:presLayoutVars>
      </dgm:prSet>
      <dgm:spPr/>
    </dgm:pt>
    <dgm:pt modelId="{AB37495D-E309-4902-B128-A13965C3E0CA}" type="pres">
      <dgm:prSet presAssocID="{2DAC57CC-BBA4-45DB-B244-41B5D2362CCD}" presName="FourNodes_2" presStyleLbl="node1" presStyleIdx="1" presStyleCnt="4">
        <dgm:presLayoutVars>
          <dgm:bulletEnabled val="1"/>
        </dgm:presLayoutVars>
      </dgm:prSet>
      <dgm:spPr/>
    </dgm:pt>
    <dgm:pt modelId="{B8A6A58C-7B24-4118-8DE0-F6447E82B03D}" type="pres">
      <dgm:prSet presAssocID="{2DAC57CC-BBA4-45DB-B244-41B5D2362CCD}" presName="FourNodes_3" presStyleLbl="node1" presStyleIdx="2" presStyleCnt="4">
        <dgm:presLayoutVars>
          <dgm:bulletEnabled val="1"/>
        </dgm:presLayoutVars>
      </dgm:prSet>
      <dgm:spPr/>
    </dgm:pt>
    <dgm:pt modelId="{D9EA0176-4BBB-4509-85EE-4148A5D95E5B}" type="pres">
      <dgm:prSet presAssocID="{2DAC57CC-BBA4-45DB-B244-41B5D2362CCD}" presName="FourNodes_4" presStyleLbl="node1" presStyleIdx="3" presStyleCnt="4">
        <dgm:presLayoutVars>
          <dgm:bulletEnabled val="1"/>
        </dgm:presLayoutVars>
      </dgm:prSet>
      <dgm:spPr/>
    </dgm:pt>
    <dgm:pt modelId="{F70F4C9B-5B11-4155-BC04-E6C37E2DD32E}" type="pres">
      <dgm:prSet presAssocID="{2DAC57CC-BBA4-45DB-B244-41B5D2362CCD}" presName="FourConn_1-2" presStyleLbl="fgAccFollowNode1" presStyleIdx="0" presStyleCnt="3">
        <dgm:presLayoutVars>
          <dgm:bulletEnabled val="1"/>
        </dgm:presLayoutVars>
      </dgm:prSet>
      <dgm:spPr/>
    </dgm:pt>
    <dgm:pt modelId="{1EF4F51B-2756-43DA-9104-685262D267A5}" type="pres">
      <dgm:prSet presAssocID="{2DAC57CC-BBA4-45DB-B244-41B5D2362CCD}" presName="FourConn_2-3" presStyleLbl="fgAccFollowNode1" presStyleIdx="1" presStyleCnt="3">
        <dgm:presLayoutVars>
          <dgm:bulletEnabled val="1"/>
        </dgm:presLayoutVars>
      </dgm:prSet>
      <dgm:spPr/>
    </dgm:pt>
    <dgm:pt modelId="{E440B8CF-5088-46FF-97AC-72DBA6CC4D4D}" type="pres">
      <dgm:prSet presAssocID="{2DAC57CC-BBA4-45DB-B244-41B5D2362CCD}" presName="FourConn_3-4" presStyleLbl="fgAccFollowNode1" presStyleIdx="2" presStyleCnt="3">
        <dgm:presLayoutVars>
          <dgm:bulletEnabled val="1"/>
        </dgm:presLayoutVars>
      </dgm:prSet>
      <dgm:spPr/>
    </dgm:pt>
    <dgm:pt modelId="{8C7AFF9E-F91E-45E8-84AA-48D4612E92AE}" type="pres">
      <dgm:prSet presAssocID="{2DAC57CC-BBA4-45DB-B244-41B5D2362CCD}" presName="FourNodes_1_text" presStyleLbl="node1" presStyleIdx="3" presStyleCnt="4">
        <dgm:presLayoutVars>
          <dgm:bulletEnabled val="1"/>
        </dgm:presLayoutVars>
      </dgm:prSet>
      <dgm:spPr/>
    </dgm:pt>
    <dgm:pt modelId="{5498151A-8C1B-48E9-B997-ADE2395312A7}" type="pres">
      <dgm:prSet presAssocID="{2DAC57CC-BBA4-45DB-B244-41B5D2362CCD}" presName="FourNodes_2_text" presStyleLbl="node1" presStyleIdx="3" presStyleCnt="4">
        <dgm:presLayoutVars>
          <dgm:bulletEnabled val="1"/>
        </dgm:presLayoutVars>
      </dgm:prSet>
      <dgm:spPr/>
    </dgm:pt>
    <dgm:pt modelId="{3D614F83-9765-446D-A2A0-5D74ECE8C7DE}" type="pres">
      <dgm:prSet presAssocID="{2DAC57CC-BBA4-45DB-B244-41B5D2362CCD}" presName="FourNodes_3_text" presStyleLbl="node1" presStyleIdx="3" presStyleCnt="4">
        <dgm:presLayoutVars>
          <dgm:bulletEnabled val="1"/>
        </dgm:presLayoutVars>
      </dgm:prSet>
      <dgm:spPr/>
    </dgm:pt>
    <dgm:pt modelId="{1B7AB51F-DB3F-41F4-813E-A89C130972CC}" type="pres">
      <dgm:prSet presAssocID="{2DAC57CC-BBA4-45DB-B244-41B5D2362CCD}" presName="FourNodes_4_text" presStyleLbl="node1" presStyleIdx="3" presStyleCnt="4">
        <dgm:presLayoutVars>
          <dgm:bulletEnabled val="1"/>
        </dgm:presLayoutVars>
      </dgm:prSet>
      <dgm:spPr/>
    </dgm:pt>
  </dgm:ptLst>
  <dgm:cxnLst>
    <dgm:cxn modelId="{98D9BB04-9063-4A16-973C-104A17AB2875}" type="presOf" srcId="{BABC1536-3026-4984-9831-5970529287F9}" destId="{5498151A-8C1B-48E9-B997-ADE2395312A7}" srcOrd="1" destOrd="0" presId="urn:microsoft.com/office/officeart/2005/8/layout/vProcess5"/>
    <dgm:cxn modelId="{05243409-F1E7-4DF7-97CB-80D7D9F2BF12}" type="presOf" srcId="{2DAC57CC-BBA4-45DB-B244-41B5D2362CCD}" destId="{EE63661F-7288-4CCB-B25A-AFB6A13FD41F}" srcOrd="0" destOrd="0" presId="urn:microsoft.com/office/officeart/2005/8/layout/vProcess5"/>
    <dgm:cxn modelId="{49486019-CEDE-44CB-8DB6-3F3B7D418FA8}" type="presOf" srcId="{C2584508-31A1-4A5C-943C-5E65AA294C7A}" destId="{D9EA0176-4BBB-4509-85EE-4148A5D95E5B}" srcOrd="0" destOrd="0" presId="urn:microsoft.com/office/officeart/2005/8/layout/vProcess5"/>
    <dgm:cxn modelId="{30D3901A-E0FA-4959-9498-D7CA76223F96}" type="presOf" srcId="{215DE6A1-9DE7-4472-A123-3E5C8E462877}" destId="{1EF4F51B-2756-43DA-9104-685262D267A5}" srcOrd="0" destOrd="0" presId="urn:microsoft.com/office/officeart/2005/8/layout/vProcess5"/>
    <dgm:cxn modelId="{757C9B49-C2F7-48FE-89CC-C7D1D19F768A}" type="presOf" srcId="{C2584508-31A1-4A5C-943C-5E65AA294C7A}" destId="{1B7AB51F-DB3F-41F4-813E-A89C130972CC}" srcOrd="1" destOrd="0" presId="urn:microsoft.com/office/officeart/2005/8/layout/vProcess5"/>
    <dgm:cxn modelId="{203AF077-4054-48F8-8996-B81052C9A676}" type="presOf" srcId="{252855F9-E927-40A3-831B-C5EF9497A2C4}" destId="{8C7AFF9E-F91E-45E8-84AA-48D4612E92AE}" srcOrd="1" destOrd="0" presId="urn:microsoft.com/office/officeart/2005/8/layout/vProcess5"/>
    <dgm:cxn modelId="{B9D1677C-EFAE-4EBF-B98D-AE8FD676EA2C}" srcId="{2DAC57CC-BBA4-45DB-B244-41B5D2362CCD}" destId="{252855F9-E927-40A3-831B-C5EF9497A2C4}" srcOrd="0" destOrd="0" parTransId="{DAFA4D25-DF84-4C8B-AF6A-362923911BA5}" sibTransId="{5249E68A-6701-4637-97B9-A2462D03F5C5}"/>
    <dgm:cxn modelId="{CB913C8D-072E-434F-AF26-6A258D71CCF9}" type="presOf" srcId="{8AF2E76B-ACA2-44A4-BD6D-D789405FD26A}" destId="{B8A6A58C-7B24-4118-8DE0-F6447E82B03D}" srcOrd="0" destOrd="0" presId="urn:microsoft.com/office/officeart/2005/8/layout/vProcess5"/>
    <dgm:cxn modelId="{1C4CEA8F-1F7C-478E-A106-12A223D92C73}" type="presOf" srcId="{5249E68A-6701-4637-97B9-A2462D03F5C5}" destId="{F70F4C9B-5B11-4155-BC04-E6C37E2DD32E}" srcOrd="0" destOrd="0" presId="urn:microsoft.com/office/officeart/2005/8/layout/vProcess5"/>
    <dgm:cxn modelId="{9C31FA8F-740B-4E18-A010-FF91CCE6B760}" type="presOf" srcId="{9F6B1AE8-E16E-4F69-A2E3-5054ADD90F05}" destId="{E440B8CF-5088-46FF-97AC-72DBA6CC4D4D}" srcOrd="0" destOrd="0" presId="urn:microsoft.com/office/officeart/2005/8/layout/vProcess5"/>
    <dgm:cxn modelId="{46A066B4-4684-4AAF-854F-F13759D3F4F6}" type="presOf" srcId="{8AF2E76B-ACA2-44A4-BD6D-D789405FD26A}" destId="{3D614F83-9765-446D-A2A0-5D74ECE8C7DE}" srcOrd="1" destOrd="0" presId="urn:microsoft.com/office/officeart/2005/8/layout/vProcess5"/>
    <dgm:cxn modelId="{492F87C1-638C-4D9A-8985-B2962884F1D6}" srcId="{2DAC57CC-BBA4-45DB-B244-41B5D2362CCD}" destId="{C2584508-31A1-4A5C-943C-5E65AA294C7A}" srcOrd="3" destOrd="0" parTransId="{6657C7BD-1515-4FBD-A638-0BA2EDF2FC8C}" sibTransId="{106D27A0-D839-460C-BCDF-17C80AB2CDDD}"/>
    <dgm:cxn modelId="{AD94D8C2-1518-486F-A475-1ABCDC0EEE9F}" srcId="{2DAC57CC-BBA4-45DB-B244-41B5D2362CCD}" destId="{8AF2E76B-ACA2-44A4-BD6D-D789405FD26A}" srcOrd="2" destOrd="0" parTransId="{573AD485-D6CF-452C-AE47-E32D469E180D}" sibTransId="{9F6B1AE8-E16E-4F69-A2E3-5054ADD90F05}"/>
    <dgm:cxn modelId="{287ECDCE-C6B4-4201-AFFE-5475239CF494}" type="presOf" srcId="{BABC1536-3026-4984-9831-5970529287F9}" destId="{AB37495D-E309-4902-B128-A13965C3E0CA}" srcOrd="0" destOrd="0" presId="urn:microsoft.com/office/officeart/2005/8/layout/vProcess5"/>
    <dgm:cxn modelId="{CEC6B5DD-9132-4BFB-B204-8C33112A4E81}" type="presOf" srcId="{252855F9-E927-40A3-831B-C5EF9497A2C4}" destId="{F24B6E1E-3CA7-45FD-9230-3744359E5A5F}" srcOrd="0" destOrd="0" presId="urn:microsoft.com/office/officeart/2005/8/layout/vProcess5"/>
    <dgm:cxn modelId="{95292EE9-D0BF-4E40-A910-19A4B9B152F8}" srcId="{2DAC57CC-BBA4-45DB-B244-41B5D2362CCD}" destId="{BABC1536-3026-4984-9831-5970529287F9}" srcOrd="1" destOrd="0" parTransId="{6EC54112-475B-4AB2-B170-74C3E51CD8C0}" sibTransId="{215DE6A1-9DE7-4472-A123-3E5C8E462877}"/>
    <dgm:cxn modelId="{7016612E-3A74-4E81-A63F-DEC32E322D10}" type="presParOf" srcId="{EE63661F-7288-4CCB-B25A-AFB6A13FD41F}" destId="{1583F5C1-5DF7-45FD-BB08-12BB04EB3A1B}" srcOrd="0" destOrd="0" presId="urn:microsoft.com/office/officeart/2005/8/layout/vProcess5"/>
    <dgm:cxn modelId="{D2E07B73-381A-40BF-8E9C-BF9C81308A0B}" type="presParOf" srcId="{EE63661F-7288-4CCB-B25A-AFB6A13FD41F}" destId="{F24B6E1E-3CA7-45FD-9230-3744359E5A5F}" srcOrd="1" destOrd="0" presId="urn:microsoft.com/office/officeart/2005/8/layout/vProcess5"/>
    <dgm:cxn modelId="{DF95670C-1A75-4796-86C6-5C698CD29D4C}" type="presParOf" srcId="{EE63661F-7288-4CCB-B25A-AFB6A13FD41F}" destId="{AB37495D-E309-4902-B128-A13965C3E0CA}" srcOrd="2" destOrd="0" presId="urn:microsoft.com/office/officeart/2005/8/layout/vProcess5"/>
    <dgm:cxn modelId="{E2C0BB71-FA05-4F56-9260-2D276AA2087B}" type="presParOf" srcId="{EE63661F-7288-4CCB-B25A-AFB6A13FD41F}" destId="{B8A6A58C-7B24-4118-8DE0-F6447E82B03D}" srcOrd="3" destOrd="0" presId="urn:microsoft.com/office/officeart/2005/8/layout/vProcess5"/>
    <dgm:cxn modelId="{F7D22941-5953-44A2-A0CE-5A4AB8225B86}" type="presParOf" srcId="{EE63661F-7288-4CCB-B25A-AFB6A13FD41F}" destId="{D9EA0176-4BBB-4509-85EE-4148A5D95E5B}" srcOrd="4" destOrd="0" presId="urn:microsoft.com/office/officeart/2005/8/layout/vProcess5"/>
    <dgm:cxn modelId="{93222FF8-7317-4D3D-95A0-886F905079F9}" type="presParOf" srcId="{EE63661F-7288-4CCB-B25A-AFB6A13FD41F}" destId="{F70F4C9B-5B11-4155-BC04-E6C37E2DD32E}" srcOrd="5" destOrd="0" presId="urn:microsoft.com/office/officeart/2005/8/layout/vProcess5"/>
    <dgm:cxn modelId="{9C980624-EA08-4DF7-95A6-6279076E1F27}" type="presParOf" srcId="{EE63661F-7288-4CCB-B25A-AFB6A13FD41F}" destId="{1EF4F51B-2756-43DA-9104-685262D267A5}" srcOrd="6" destOrd="0" presId="urn:microsoft.com/office/officeart/2005/8/layout/vProcess5"/>
    <dgm:cxn modelId="{350DB660-AA48-4441-8B27-7A9C5798E548}" type="presParOf" srcId="{EE63661F-7288-4CCB-B25A-AFB6A13FD41F}" destId="{E440B8CF-5088-46FF-97AC-72DBA6CC4D4D}" srcOrd="7" destOrd="0" presId="urn:microsoft.com/office/officeart/2005/8/layout/vProcess5"/>
    <dgm:cxn modelId="{E42D6D08-C5AA-4E8E-A4A7-1356B06F7DDC}" type="presParOf" srcId="{EE63661F-7288-4CCB-B25A-AFB6A13FD41F}" destId="{8C7AFF9E-F91E-45E8-84AA-48D4612E92AE}" srcOrd="8" destOrd="0" presId="urn:microsoft.com/office/officeart/2005/8/layout/vProcess5"/>
    <dgm:cxn modelId="{411885F1-714B-447D-8263-3D2565A62F1B}" type="presParOf" srcId="{EE63661F-7288-4CCB-B25A-AFB6A13FD41F}" destId="{5498151A-8C1B-48E9-B997-ADE2395312A7}" srcOrd="9" destOrd="0" presId="urn:microsoft.com/office/officeart/2005/8/layout/vProcess5"/>
    <dgm:cxn modelId="{6E059C65-5DCC-4503-845F-BBE53B8FA3D2}" type="presParOf" srcId="{EE63661F-7288-4CCB-B25A-AFB6A13FD41F}" destId="{3D614F83-9765-446D-A2A0-5D74ECE8C7DE}" srcOrd="10" destOrd="0" presId="urn:microsoft.com/office/officeart/2005/8/layout/vProcess5"/>
    <dgm:cxn modelId="{064F9B41-244D-4211-83EA-E065ADA6FE4D}" type="presParOf" srcId="{EE63661F-7288-4CCB-B25A-AFB6A13FD41F}" destId="{1B7AB51F-DB3F-41F4-813E-A89C130972CC}"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6DA6D5-B60B-4D2A-BCC4-32FEDE749E1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B66CE45-84A1-4B6F-8F11-59B01CDAE533}">
      <dgm:prSet custT="1"/>
      <dgm:spPr/>
      <dgm:t>
        <a:bodyPr/>
        <a:lstStyle/>
        <a:p>
          <a:pPr rtl="0">
            <a:lnSpc>
              <a:spcPct val="100000"/>
            </a:lnSpc>
          </a:pPr>
          <a:r>
            <a:rPr lang="en-GB" sz="1600" dirty="0">
              <a:latin typeface="Microsoft PhagsPa"/>
            </a:rPr>
            <a:t>We create an inclusive learning environment where everyone, including children with Special Educational Needs and Disabilities, are supported to access a high-quality curriculum. We make reasonable adjustments to our curriculum and learning environment to ensure all children can achieve their potential</a:t>
          </a:r>
          <a:r>
            <a:rPr lang="en-GB" sz="1800" dirty="0">
              <a:latin typeface="Microsoft PhagsPa"/>
            </a:rPr>
            <a:t>.</a:t>
          </a:r>
          <a:endParaRPr lang="en-US" sz="1800" dirty="0">
            <a:latin typeface="Microsoft PhagsPa"/>
          </a:endParaRPr>
        </a:p>
      </dgm:t>
    </dgm:pt>
    <dgm:pt modelId="{4977BAA8-DC13-45FB-ABDE-199346C9A0A9}" type="parTrans" cxnId="{AB3A6A8C-F241-4B36-9F40-8172681FE7BF}">
      <dgm:prSet/>
      <dgm:spPr/>
      <dgm:t>
        <a:bodyPr/>
        <a:lstStyle/>
        <a:p>
          <a:endParaRPr lang="en-US"/>
        </a:p>
      </dgm:t>
    </dgm:pt>
    <dgm:pt modelId="{3067C3CF-3D6C-40DB-AA8C-ECA610D669B7}" type="sibTrans" cxnId="{AB3A6A8C-F241-4B36-9F40-8172681FE7BF}">
      <dgm:prSet/>
      <dgm:spPr/>
      <dgm:t>
        <a:bodyPr/>
        <a:lstStyle/>
        <a:p>
          <a:endParaRPr lang="en-US"/>
        </a:p>
      </dgm:t>
    </dgm:pt>
    <dgm:pt modelId="{6D98843C-F43E-4BA7-BDDF-D2BCB6B8D811}">
      <dgm:prSet custT="1"/>
      <dgm:spPr/>
      <dgm:t>
        <a:bodyPr/>
        <a:lstStyle/>
        <a:p>
          <a:pPr>
            <a:lnSpc>
              <a:spcPct val="100000"/>
            </a:lnSpc>
          </a:pPr>
          <a:r>
            <a:rPr lang="en-US" sz="1600" dirty="0">
              <a:latin typeface="Microsoft PhagsPa"/>
            </a:rPr>
            <a:t>Adaptations could include </a:t>
          </a:r>
          <a:r>
            <a:rPr lang="en-US" sz="1600" dirty="0" err="1">
              <a:latin typeface="Microsoft PhagsPa"/>
            </a:rPr>
            <a:t>personalised</a:t>
          </a:r>
          <a:r>
            <a:rPr lang="en-US" sz="1600" dirty="0">
              <a:latin typeface="Microsoft PhagsPa"/>
            </a:rPr>
            <a:t> timetables and curricula, a visual timetable, an individual timetable, large fonts, specialist equipment such as large-print dictionaries, visual cues and aids, staff support, and evidence-based interventions</a:t>
          </a:r>
          <a:r>
            <a:rPr lang="en-US" sz="1800" dirty="0">
              <a:latin typeface="Microsoft PhagsPa"/>
            </a:rPr>
            <a:t>.</a:t>
          </a:r>
          <a:endParaRPr lang="en-GB" sz="1800" dirty="0">
            <a:latin typeface="Microsoft PhagsPa"/>
          </a:endParaRPr>
        </a:p>
      </dgm:t>
    </dgm:pt>
    <dgm:pt modelId="{4162ECB9-040F-47EE-82A6-F4C3EAA88B3D}" type="parTrans" cxnId="{7C2D9351-8D75-423A-82C1-B2F13F051392}">
      <dgm:prSet/>
      <dgm:spPr/>
      <dgm:t>
        <a:bodyPr/>
        <a:lstStyle/>
        <a:p>
          <a:endParaRPr lang="en-US"/>
        </a:p>
      </dgm:t>
    </dgm:pt>
    <dgm:pt modelId="{121120BC-80ED-4D48-A449-F510B7091BFA}" type="sibTrans" cxnId="{7C2D9351-8D75-423A-82C1-B2F13F051392}">
      <dgm:prSet/>
      <dgm:spPr/>
      <dgm:t>
        <a:bodyPr/>
        <a:lstStyle/>
        <a:p>
          <a:endParaRPr lang="en-US"/>
        </a:p>
      </dgm:t>
    </dgm:pt>
    <dgm:pt modelId="{09B06370-7802-487D-8CDC-726EBD8B678F}">
      <dgm:prSet custT="1"/>
      <dgm:spPr/>
      <dgm:t>
        <a:bodyPr/>
        <a:lstStyle/>
        <a:p>
          <a:pPr>
            <a:lnSpc>
              <a:spcPct val="100000"/>
            </a:lnSpc>
          </a:pPr>
          <a:r>
            <a:rPr lang="en-US" sz="1600" b="0" dirty="0">
              <a:latin typeface="Microsoft PhagsPa"/>
            </a:rPr>
            <a:t>Adaptions for the physical environment may include</a:t>
          </a:r>
          <a:r>
            <a:rPr lang="fr-FR" sz="1600" b="0" dirty="0">
              <a:latin typeface="Microsoft PhagsPa"/>
            </a:rPr>
            <a:t> accessible </a:t>
          </a:r>
          <a:r>
            <a:rPr lang="fr-FR" sz="1600" b="0" dirty="0" err="1">
              <a:latin typeface="Microsoft PhagsPa"/>
            </a:rPr>
            <a:t>toilets</a:t>
          </a:r>
          <a:r>
            <a:rPr lang="fr-FR" sz="1600" b="0" dirty="0">
              <a:latin typeface="Microsoft PhagsPa"/>
            </a:rPr>
            <a:t>, </a:t>
          </a:r>
          <a:r>
            <a:rPr lang="fr-FR" sz="1600" b="0" dirty="0" err="1">
              <a:latin typeface="Microsoft PhagsPa"/>
            </a:rPr>
            <a:t>hygiene</a:t>
          </a:r>
          <a:r>
            <a:rPr lang="fr-FR" sz="1600" b="0" dirty="0">
              <a:latin typeface="Microsoft PhagsPa"/>
            </a:rPr>
            <a:t> suites, </a:t>
          </a:r>
          <a:r>
            <a:rPr lang="fr-FR" sz="1600" b="0" dirty="0" err="1">
              <a:latin typeface="Microsoft PhagsPa"/>
            </a:rPr>
            <a:t>changing</a:t>
          </a:r>
          <a:r>
            <a:rPr lang="fr-FR" sz="1600" b="0" dirty="0">
              <a:latin typeface="Microsoft PhagsPa"/>
            </a:rPr>
            <a:t> tables</a:t>
          </a:r>
          <a:r>
            <a:rPr lang="en-US" sz="1600" b="0" dirty="0">
              <a:latin typeface="Microsoft PhagsPa"/>
            </a:rPr>
            <a:t>, high-visibility marking on steps, double doors in some areas of the building, fire evacuation chairs, lifts and ramps.</a:t>
          </a:r>
          <a:endParaRPr lang="en-US" sz="1800" b="0" dirty="0">
            <a:latin typeface="Microsoft PhagsPa"/>
          </a:endParaRPr>
        </a:p>
      </dgm:t>
    </dgm:pt>
    <dgm:pt modelId="{7CCAD43C-06DB-44A2-9944-A9C6697A6D52}" type="parTrans" cxnId="{308CD30D-C399-47C9-B939-CD6BFAA5E843}">
      <dgm:prSet/>
      <dgm:spPr/>
      <dgm:t>
        <a:bodyPr/>
        <a:lstStyle/>
        <a:p>
          <a:endParaRPr lang="en-US"/>
        </a:p>
      </dgm:t>
    </dgm:pt>
    <dgm:pt modelId="{B5CE9EE3-9016-4A8A-961C-653D0A8C0BCC}" type="sibTrans" cxnId="{308CD30D-C399-47C9-B939-CD6BFAA5E843}">
      <dgm:prSet/>
      <dgm:spPr/>
      <dgm:t>
        <a:bodyPr/>
        <a:lstStyle/>
        <a:p>
          <a:endParaRPr lang="en-US"/>
        </a:p>
      </dgm:t>
    </dgm:pt>
    <dgm:pt modelId="{B766071D-8404-42C3-8565-009964FB9DD3}" type="pres">
      <dgm:prSet presAssocID="{C16DA6D5-B60B-4D2A-BCC4-32FEDE749E17}" presName="linear" presStyleCnt="0">
        <dgm:presLayoutVars>
          <dgm:animLvl val="lvl"/>
          <dgm:resizeHandles val="exact"/>
        </dgm:presLayoutVars>
      </dgm:prSet>
      <dgm:spPr/>
    </dgm:pt>
    <dgm:pt modelId="{BE949E76-2B7F-48F5-A374-9F7B08D06281}" type="pres">
      <dgm:prSet presAssocID="{5B66CE45-84A1-4B6F-8F11-59B01CDAE533}" presName="parentText" presStyleLbl="node1" presStyleIdx="0" presStyleCnt="3" custLinFactNeighborY="88141">
        <dgm:presLayoutVars>
          <dgm:chMax val="0"/>
          <dgm:bulletEnabled val="1"/>
        </dgm:presLayoutVars>
      </dgm:prSet>
      <dgm:spPr/>
    </dgm:pt>
    <dgm:pt modelId="{92243B8A-8983-4431-9F71-DB5C475FBD4E}" type="pres">
      <dgm:prSet presAssocID="{3067C3CF-3D6C-40DB-AA8C-ECA610D669B7}" presName="spacer" presStyleCnt="0"/>
      <dgm:spPr/>
    </dgm:pt>
    <dgm:pt modelId="{23FFCE62-26BD-4E18-97C1-A295E2F3DF51}" type="pres">
      <dgm:prSet presAssocID="{6D98843C-F43E-4BA7-BDDF-D2BCB6B8D811}" presName="parentText" presStyleLbl="node1" presStyleIdx="1" presStyleCnt="3" custLinFactY="8038" custLinFactNeighborX="-3283" custLinFactNeighborY="100000">
        <dgm:presLayoutVars>
          <dgm:chMax val="0"/>
          <dgm:bulletEnabled val="1"/>
        </dgm:presLayoutVars>
      </dgm:prSet>
      <dgm:spPr/>
    </dgm:pt>
    <dgm:pt modelId="{2DF973E6-627E-49D0-9F59-62989DE6C61C}" type="pres">
      <dgm:prSet presAssocID="{121120BC-80ED-4D48-A449-F510B7091BFA}" presName="spacer" presStyleCnt="0"/>
      <dgm:spPr/>
    </dgm:pt>
    <dgm:pt modelId="{6F80D85D-1ACC-4E3B-9BA3-10E3545CABF2}" type="pres">
      <dgm:prSet presAssocID="{09B06370-7802-487D-8CDC-726EBD8B678F}" presName="parentText" presStyleLbl="node1" presStyleIdx="2" presStyleCnt="3" custLinFactY="29398" custLinFactNeighborY="100000">
        <dgm:presLayoutVars>
          <dgm:chMax val="0"/>
          <dgm:bulletEnabled val="1"/>
        </dgm:presLayoutVars>
      </dgm:prSet>
      <dgm:spPr/>
    </dgm:pt>
  </dgm:ptLst>
  <dgm:cxnLst>
    <dgm:cxn modelId="{308CD30D-C399-47C9-B939-CD6BFAA5E843}" srcId="{C16DA6D5-B60B-4D2A-BCC4-32FEDE749E17}" destId="{09B06370-7802-487D-8CDC-726EBD8B678F}" srcOrd="2" destOrd="0" parTransId="{7CCAD43C-06DB-44A2-9944-A9C6697A6D52}" sibTransId="{B5CE9EE3-9016-4A8A-961C-653D0A8C0BCC}"/>
    <dgm:cxn modelId="{B423E725-2193-4723-8A67-6A8F5988D0C9}" type="presOf" srcId="{C16DA6D5-B60B-4D2A-BCC4-32FEDE749E17}" destId="{B766071D-8404-42C3-8565-009964FB9DD3}" srcOrd="0" destOrd="0" presId="urn:microsoft.com/office/officeart/2005/8/layout/vList2"/>
    <dgm:cxn modelId="{E4F33A6E-DE4A-4017-87DA-557C9166968A}" type="presOf" srcId="{6D98843C-F43E-4BA7-BDDF-D2BCB6B8D811}" destId="{23FFCE62-26BD-4E18-97C1-A295E2F3DF51}" srcOrd="0" destOrd="0" presId="urn:microsoft.com/office/officeart/2005/8/layout/vList2"/>
    <dgm:cxn modelId="{8E198450-B164-4C8D-BB87-13821DC11AAF}" type="presOf" srcId="{09B06370-7802-487D-8CDC-726EBD8B678F}" destId="{6F80D85D-1ACC-4E3B-9BA3-10E3545CABF2}" srcOrd="0" destOrd="0" presId="urn:microsoft.com/office/officeart/2005/8/layout/vList2"/>
    <dgm:cxn modelId="{7C2D9351-8D75-423A-82C1-B2F13F051392}" srcId="{C16DA6D5-B60B-4D2A-BCC4-32FEDE749E17}" destId="{6D98843C-F43E-4BA7-BDDF-D2BCB6B8D811}" srcOrd="1" destOrd="0" parTransId="{4162ECB9-040F-47EE-82A6-F4C3EAA88B3D}" sibTransId="{121120BC-80ED-4D48-A449-F510B7091BFA}"/>
    <dgm:cxn modelId="{AB3A6A8C-F241-4B36-9F40-8172681FE7BF}" srcId="{C16DA6D5-B60B-4D2A-BCC4-32FEDE749E17}" destId="{5B66CE45-84A1-4B6F-8F11-59B01CDAE533}" srcOrd="0" destOrd="0" parTransId="{4977BAA8-DC13-45FB-ABDE-199346C9A0A9}" sibTransId="{3067C3CF-3D6C-40DB-AA8C-ECA610D669B7}"/>
    <dgm:cxn modelId="{549EFEA4-7E69-46D8-A63F-5486F1365BE8}" type="presOf" srcId="{5B66CE45-84A1-4B6F-8F11-59B01CDAE533}" destId="{BE949E76-2B7F-48F5-A374-9F7B08D06281}" srcOrd="0" destOrd="0" presId="urn:microsoft.com/office/officeart/2005/8/layout/vList2"/>
    <dgm:cxn modelId="{400188E4-DDC4-47AE-A5C3-104A46287137}" type="presParOf" srcId="{B766071D-8404-42C3-8565-009964FB9DD3}" destId="{BE949E76-2B7F-48F5-A374-9F7B08D06281}" srcOrd="0" destOrd="0" presId="urn:microsoft.com/office/officeart/2005/8/layout/vList2"/>
    <dgm:cxn modelId="{25EE3464-0669-4D0E-945A-81BDF40A9A6C}" type="presParOf" srcId="{B766071D-8404-42C3-8565-009964FB9DD3}" destId="{92243B8A-8983-4431-9F71-DB5C475FBD4E}" srcOrd="1" destOrd="0" presId="urn:microsoft.com/office/officeart/2005/8/layout/vList2"/>
    <dgm:cxn modelId="{16006690-4555-4FA9-BEE2-D4E1E4896C70}" type="presParOf" srcId="{B766071D-8404-42C3-8565-009964FB9DD3}" destId="{23FFCE62-26BD-4E18-97C1-A295E2F3DF51}" srcOrd="2" destOrd="0" presId="urn:microsoft.com/office/officeart/2005/8/layout/vList2"/>
    <dgm:cxn modelId="{490F80C1-8BA4-4489-8C20-8561FA74EE5E}" type="presParOf" srcId="{B766071D-8404-42C3-8565-009964FB9DD3}" destId="{2DF973E6-627E-49D0-9F59-62989DE6C61C}" srcOrd="3" destOrd="0" presId="urn:microsoft.com/office/officeart/2005/8/layout/vList2"/>
    <dgm:cxn modelId="{90787D86-BDF9-4448-822B-5DBBD01DBE90}" type="presParOf" srcId="{B766071D-8404-42C3-8565-009964FB9DD3}" destId="{6F80D85D-1ACC-4E3B-9BA3-10E3545CABF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25844B0-7BD9-43E3-A23D-5816F94DB051}" type="doc">
      <dgm:prSet loTypeId="urn:microsoft.com/office/officeart/2005/8/layout/hProcess11" loCatId="process" qsTypeId="urn:microsoft.com/office/officeart/2005/8/quickstyle/simple1" qsCatId="simple" csTypeId="urn:microsoft.com/office/officeart/2005/8/colors/accent2_3" csCatId="accent2" phldr="1"/>
      <dgm:spPr/>
      <dgm:t>
        <a:bodyPr/>
        <a:lstStyle/>
        <a:p>
          <a:endParaRPr lang="en-US"/>
        </a:p>
      </dgm:t>
    </dgm:pt>
    <dgm:pt modelId="{13520B33-A8CC-4C3E-8638-67684ECF5415}">
      <dgm:prSet/>
      <dgm:spPr/>
      <dgm:t>
        <a:bodyPr/>
        <a:lstStyle/>
        <a:p>
          <a:r>
            <a:rPr lang="en-US" dirty="0" err="1">
              <a:solidFill>
                <a:schemeClr val="bg1"/>
              </a:solidFill>
              <a:latin typeface="+mn-lt"/>
            </a:rPr>
            <a:t>Mrs</a:t>
          </a:r>
          <a:r>
            <a:rPr lang="en-US" dirty="0">
              <a:solidFill>
                <a:schemeClr val="bg1"/>
              </a:solidFill>
              <a:latin typeface="+mn-lt"/>
            </a:rPr>
            <a:t> Laura Christian</a:t>
          </a:r>
        </a:p>
        <a:p>
          <a:r>
            <a:rPr lang="en-US" dirty="0">
              <a:solidFill>
                <a:schemeClr val="bg1"/>
              </a:solidFill>
              <a:latin typeface="+mn-lt"/>
            </a:rPr>
            <a:t>SENCO</a:t>
          </a:r>
        </a:p>
      </dgm:t>
    </dgm:pt>
    <dgm:pt modelId="{36767171-9C14-47F0-A2F4-8E44912FDD64}" type="parTrans" cxnId="{C7E3966C-CA92-4B55-AC00-38D143A2DDDB}">
      <dgm:prSet/>
      <dgm:spPr/>
      <dgm:t>
        <a:bodyPr/>
        <a:lstStyle/>
        <a:p>
          <a:endParaRPr lang="en-US"/>
        </a:p>
      </dgm:t>
    </dgm:pt>
    <dgm:pt modelId="{0A2081C1-D349-4F51-AB86-3C9A4E70FD48}" type="sibTrans" cxnId="{C7E3966C-CA92-4B55-AC00-38D143A2DDDB}">
      <dgm:prSet/>
      <dgm:spPr/>
      <dgm:t>
        <a:bodyPr/>
        <a:lstStyle/>
        <a:p>
          <a:endParaRPr lang="en-US"/>
        </a:p>
      </dgm:t>
    </dgm:pt>
    <dgm:pt modelId="{13102121-2009-411A-990D-326D41E9858E}">
      <dgm:prSet/>
      <dgm:spPr/>
      <dgm:t>
        <a:bodyPr/>
        <a:lstStyle/>
        <a:p>
          <a:r>
            <a:rPr lang="en-US" dirty="0">
              <a:solidFill>
                <a:schemeClr val="bg1"/>
              </a:solidFill>
              <a:latin typeface="+mn-lt"/>
            </a:rPr>
            <a:t>Mrs. Lisa Wilson</a:t>
          </a:r>
        </a:p>
        <a:p>
          <a:r>
            <a:rPr lang="en-US" dirty="0">
              <a:solidFill>
                <a:schemeClr val="bg1"/>
              </a:solidFill>
              <a:latin typeface="+mn-lt"/>
            </a:rPr>
            <a:t>Deputy DSL</a:t>
          </a:r>
        </a:p>
      </dgm:t>
    </dgm:pt>
    <dgm:pt modelId="{0C6CAC0C-212B-47E8-BE7D-522BDF827429}" type="parTrans" cxnId="{B0B3F12A-9CAA-4496-A0F5-9CDEC864070F}">
      <dgm:prSet/>
      <dgm:spPr/>
      <dgm:t>
        <a:bodyPr/>
        <a:lstStyle/>
        <a:p>
          <a:endParaRPr lang="en-US"/>
        </a:p>
      </dgm:t>
    </dgm:pt>
    <dgm:pt modelId="{060ADAAA-7A89-42EA-88C9-D251E2C8C36C}" type="sibTrans" cxnId="{B0B3F12A-9CAA-4496-A0F5-9CDEC864070F}">
      <dgm:prSet/>
      <dgm:spPr/>
      <dgm:t>
        <a:bodyPr/>
        <a:lstStyle/>
        <a:p>
          <a:endParaRPr lang="en-US"/>
        </a:p>
      </dgm:t>
    </dgm:pt>
    <dgm:pt modelId="{78DD5155-8D4D-42F5-B8E5-134EE4D3E1C5}">
      <dgm:prSet/>
      <dgm:spPr/>
      <dgm:t>
        <a:bodyPr/>
        <a:lstStyle/>
        <a:p>
          <a:pPr rtl="0"/>
          <a:r>
            <a:rPr lang="en-GB" dirty="0">
              <a:solidFill>
                <a:schemeClr val="bg1"/>
              </a:solidFill>
            </a:rPr>
            <a:t>Our LSAs provide SEND support throughout the school day</a:t>
          </a:r>
          <a:endParaRPr lang="en-US" dirty="0">
            <a:solidFill>
              <a:schemeClr val="bg1"/>
            </a:solidFill>
            <a:latin typeface="Microsoft PhagsPa"/>
          </a:endParaRPr>
        </a:p>
      </dgm:t>
    </dgm:pt>
    <dgm:pt modelId="{F86FE007-9CA4-461A-AF33-CC07D4AD3F07}" type="parTrans" cxnId="{C6896EDF-EBAA-4D4C-9DE7-CD898044D76C}">
      <dgm:prSet/>
      <dgm:spPr/>
      <dgm:t>
        <a:bodyPr/>
        <a:lstStyle/>
        <a:p>
          <a:endParaRPr lang="en-US"/>
        </a:p>
      </dgm:t>
    </dgm:pt>
    <dgm:pt modelId="{468EC98F-FDAD-477A-8C3F-A52AE84C5B49}" type="sibTrans" cxnId="{C6896EDF-EBAA-4D4C-9DE7-CD898044D76C}">
      <dgm:prSet/>
      <dgm:spPr/>
      <dgm:t>
        <a:bodyPr/>
        <a:lstStyle/>
        <a:p>
          <a:endParaRPr lang="en-US"/>
        </a:p>
      </dgm:t>
    </dgm:pt>
    <dgm:pt modelId="{7E84B652-A5CD-4CCD-AC96-147EB11779ED}">
      <dgm:prSet phldrT="[Text]"/>
      <dgm:spPr/>
      <dgm:t>
        <a:bodyPr/>
        <a:lstStyle/>
        <a:p>
          <a:r>
            <a:rPr lang="en-US" dirty="0">
              <a:solidFill>
                <a:schemeClr val="bg2">
                  <a:lumMod val="75000"/>
                  <a:lumOff val="25000"/>
                </a:schemeClr>
              </a:solidFill>
              <a:latin typeface="+mn-lt"/>
            </a:rPr>
            <a:t>C&amp;D </a:t>
          </a:r>
        </a:p>
        <a:p>
          <a:r>
            <a:rPr lang="en-US" dirty="0">
              <a:solidFill>
                <a:schemeClr val="bg2">
                  <a:lumMod val="75000"/>
                  <a:lumOff val="25000"/>
                </a:schemeClr>
              </a:solidFill>
              <a:latin typeface="+mn-lt"/>
            </a:rPr>
            <a:t>Independent Speech and Language Therapy</a:t>
          </a:r>
          <a:endParaRPr lang="en-GB" dirty="0"/>
        </a:p>
      </dgm:t>
    </dgm:pt>
    <dgm:pt modelId="{B3C7B4F8-3B7A-4410-944B-5F0A1B56A17A}" type="parTrans" cxnId="{9EF27E51-7C13-402F-BC02-824CBB6B41F0}">
      <dgm:prSet/>
      <dgm:spPr/>
      <dgm:t>
        <a:bodyPr/>
        <a:lstStyle/>
        <a:p>
          <a:endParaRPr lang="en-GB"/>
        </a:p>
      </dgm:t>
    </dgm:pt>
    <dgm:pt modelId="{AA0FB5E4-5F20-44FC-9BB1-D773AA50F31C}" type="sibTrans" cxnId="{9EF27E51-7C13-402F-BC02-824CBB6B41F0}">
      <dgm:prSet/>
      <dgm:spPr/>
      <dgm:t>
        <a:bodyPr/>
        <a:lstStyle/>
        <a:p>
          <a:endParaRPr lang="en-GB"/>
        </a:p>
      </dgm:t>
    </dgm:pt>
    <dgm:pt modelId="{6673FAE4-BA42-4159-9413-013D743CEF08}" type="pres">
      <dgm:prSet presAssocID="{F25844B0-7BD9-43E3-A23D-5816F94DB051}" presName="Name0" presStyleCnt="0">
        <dgm:presLayoutVars>
          <dgm:dir/>
          <dgm:resizeHandles val="exact"/>
        </dgm:presLayoutVars>
      </dgm:prSet>
      <dgm:spPr/>
    </dgm:pt>
    <dgm:pt modelId="{8BC8ACEC-152B-4C6F-9A1D-0A05677F53FB}" type="pres">
      <dgm:prSet presAssocID="{F25844B0-7BD9-43E3-A23D-5816F94DB051}" presName="arrow" presStyleLbl="bgShp" presStyleIdx="0" presStyleCnt="1"/>
      <dgm:spPr/>
    </dgm:pt>
    <dgm:pt modelId="{347186BA-6E7E-42B2-8F9F-F5FFF2146DDD}" type="pres">
      <dgm:prSet presAssocID="{F25844B0-7BD9-43E3-A23D-5816F94DB051}" presName="points" presStyleCnt="0"/>
      <dgm:spPr/>
    </dgm:pt>
    <dgm:pt modelId="{84E203A8-3B63-4EFB-AB10-758B47E96F6D}" type="pres">
      <dgm:prSet presAssocID="{13520B33-A8CC-4C3E-8638-67684ECF5415}" presName="compositeA" presStyleCnt="0"/>
      <dgm:spPr/>
    </dgm:pt>
    <dgm:pt modelId="{DF4BA73D-B172-46CC-8361-A1DC514CD572}" type="pres">
      <dgm:prSet presAssocID="{13520B33-A8CC-4C3E-8638-67684ECF5415}" presName="textA" presStyleLbl="revTx" presStyleIdx="0" presStyleCnt="4">
        <dgm:presLayoutVars>
          <dgm:bulletEnabled val="1"/>
        </dgm:presLayoutVars>
      </dgm:prSet>
      <dgm:spPr/>
    </dgm:pt>
    <dgm:pt modelId="{4EA3342A-2CEF-4D09-9299-14713FF08207}" type="pres">
      <dgm:prSet presAssocID="{13520B33-A8CC-4C3E-8638-67684ECF5415}" presName="circleA" presStyleLbl="node1" presStyleIdx="0" presStyleCnt="4"/>
      <dgm:spPr/>
    </dgm:pt>
    <dgm:pt modelId="{09DF31B1-C644-4E0C-A24E-FE71E7C1B104}" type="pres">
      <dgm:prSet presAssocID="{13520B33-A8CC-4C3E-8638-67684ECF5415}" presName="spaceA" presStyleCnt="0"/>
      <dgm:spPr/>
    </dgm:pt>
    <dgm:pt modelId="{29719D92-811D-45D3-A5A5-753AB9605B46}" type="pres">
      <dgm:prSet presAssocID="{0A2081C1-D349-4F51-AB86-3C9A4E70FD48}" presName="space" presStyleCnt="0"/>
      <dgm:spPr/>
    </dgm:pt>
    <dgm:pt modelId="{E8CA4B87-C0D0-48C8-AA12-48B16A7AE107}" type="pres">
      <dgm:prSet presAssocID="{13102121-2009-411A-990D-326D41E9858E}" presName="compositeB" presStyleCnt="0"/>
      <dgm:spPr/>
    </dgm:pt>
    <dgm:pt modelId="{80076A6A-3835-4866-B6C4-925D2C59160F}" type="pres">
      <dgm:prSet presAssocID="{13102121-2009-411A-990D-326D41E9858E}" presName="textB" presStyleLbl="revTx" presStyleIdx="1" presStyleCnt="4">
        <dgm:presLayoutVars>
          <dgm:bulletEnabled val="1"/>
        </dgm:presLayoutVars>
      </dgm:prSet>
      <dgm:spPr/>
    </dgm:pt>
    <dgm:pt modelId="{1F2DC75B-65CB-4D87-BE18-3D7372435AC7}" type="pres">
      <dgm:prSet presAssocID="{13102121-2009-411A-990D-326D41E9858E}" presName="circleB" presStyleLbl="node1" presStyleIdx="1" presStyleCnt="4"/>
      <dgm:spPr/>
    </dgm:pt>
    <dgm:pt modelId="{DFFA717D-FC0D-4018-9C06-0FD73E4DA858}" type="pres">
      <dgm:prSet presAssocID="{13102121-2009-411A-990D-326D41E9858E}" presName="spaceB" presStyleCnt="0"/>
      <dgm:spPr/>
    </dgm:pt>
    <dgm:pt modelId="{BCEDA519-0285-46AA-A6B4-FD7B39CF3FBB}" type="pres">
      <dgm:prSet presAssocID="{060ADAAA-7A89-42EA-88C9-D251E2C8C36C}" presName="space" presStyleCnt="0"/>
      <dgm:spPr/>
    </dgm:pt>
    <dgm:pt modelId="{B3043D0E-5606-4802-9712-4FAE15441089}" type="pres">
      <dgm:prSet presAssocID="{78DD5155-8D4D-42F5-B8E5-134EE4D3E1C5}" presName="compositeA" presStyleCnt="0"/>
      <dgm:spPr/>
    </dgm:pt>
    <dgm:pt modelId="{230CBA37-992D-436E-B191-14FD4EA6E9E5}" type="pres">
      <dgm:prSet presAssocID="{78DD5155-8D4D-42F5-B8E5-134EE4D3E1C5}" presName="textA" presStyleLbl="revTx" presStyleIdx="2" presStyleCnt="4">
        <dgm:presLayoutVars>
          <dgm:bulletEnabled val="1"/>
        </dgm:presLayoutVars>
      </dgm:prSet>
      <dgm:spPr/>
    </dgm:pt>
    <dgm:pt modelId="{06E90D36-5B07-4482-B5EE-DF7A7AFE8FDA}" type="pres">
      <dgm:prSet presAssocID="{78DD5155-8D4D-42F5-B8E5-134EE4D3E1C5}" presName="circleA" presStyleLbl="node1" presStyleIdx="2" presStyleCnt="4"/>
      <dgm:spPr/>
    </dgm:pt>
    <dgm:pt modelId="{9FCBFB3F-BA4A-469C-B22E-CDCBB5571605}" type="pres">
      <dgm:prSet presAssocID="{78DD5155-8D4D-42F5-B8E5-134EE4D3E1C5}" presName="spaceA" presStyleCnt="0"/>
      <dgm:spPr/>
    </dgm:pt>
    <dgm:pt modelId="{057A539E-24AA-4455-A3DF-CAB4C63D0BA1}" type="pres">
      <dgm:prSet presAssocID="{468EC98F-FDAD-477A-8C3F-A52AE84C5B49}" presName="space" presStyleCnt="0"/>
      <dgm:spPr/>
    </dgm:pt>
    <dgm:pt modelId="{F968A153-E54D-4C9C-88E4-7A1CF2ED3B77}" type="pres">
      <dgm:prSet presAssocID="{7E84B652-A5CD-4CCD-AC96-147EB11779ED}" presName="compositeB" presStyleCnt="0"/>
      <dgm:spPr/>
    </dgm:pt>
    <dgm:pt modelId="{E6753DC6-52A8-4DA7-B3FA-93B47FD2C2DF}" type="pres">
      <dgm:prSet presAssocID="{7E84B652-A5CD-4CCD-AC96-147EB11779ED}" presName="textB" presStyleLbl="revTx" presStyleIdx="3" presStyleCnt="4">
        <dgm:presLayoutVars>
          <dgm:bulletEnabled val="1"/>
        </dgm:presLayoutVars>
      </dgm:prSet>
      <dgm:spPr/>
    </dgm:pt>
    <dgm:pt modelId="{FDF3F8DD-801E-4A04-923C-C34FF5ADCEDB}" type="pres">
      <dgm:prSet presAssocID="{7E84B652-A5CD-4CCD-AC96-147EB11779ED}" presName="circleB" presStyleLbl="node1" presStyleIdx="3" presStyleCnt="4"/>
      <dgm:spPr/>
    </dgm:pt>
    <dgm:pt modelId="{533FCED7-3E3D-434F-9D72-DE46E4136BE9}" type="pres">
      <dgm:prSet presAssocID="{7E84B652-A5CD-4CCD-AC96-147EB11779ED}" presName="spaceB" presStyleCnt="0"/>
      <dgm:spPr/>
    </dgm:pt>
  </dgm:ptLst>
  <dgm:cxnLst>
    <dgm:cxn modelId="{5E344902-5730-4CFF-8FA9-A5E09A423B54}" type="presOf" srcId="{13102121-2009-411A-990D-326D41E9858E}" destId="{80076A6A-3835-4866-B6C4-925D2C59160F}" srcOrd="0" destOrd="0" presId="urn:microsoft.com/office/officeart/2005/8/layout/hProcess11"/>
    <dgm:cxn modelId="{B0B3F12A-9CAA-4496-A0F5-9CDEC864070F}" srcId="{F25844B0-7BD9-43E3-A23D-5816F94DB051}" destId="{13102121-2009-411A-990D-326D41E9858E}" srcOrd="1" destOrd="0" parTransId="{0C6CAC0C-212B-47E8-BE7D-522BDF827429}" sibTransId="{060ADAAA-7A89-42EA-88C9-D251E2C8C36C}"/>
    <dgm:cxn modelId="{F2895E5D-F21D-469A-ADC6-27F804C2D0FA}" type="presOf" srcId="{7E84B652-A5CD-4CCD-AC96-147EB11779ED}" destId="{E6753DC6-52A8-4DA7-B3FA-93B47FD2C2DF}" srcOrd="0" destOrd="0" presId="urn:microsoft.com/office/officeart/2005/8/layout/hProcess11"/>
    <dgm:cxn modelId="{C7E3966C-CA92-4B55-AC00-38D143A2DDDB}" srcId="{F25844B0-7BD9-43E3-A23D-5816F94DB051}" destId="{13520B33-A8CC-4C3E-8638-67684ECF5415}" srcOrd="0" destOrd="0" parTransId="{36767171-9C14-47F0-A2F4-8E44912FDD64}" sibTransId="{0A2081C1-D349-4F51-AB86-3C9A4E70FD48}"/>
    <dgm:cxn modelId="{9EF27E51-7C13-402F-BC02-824CBB6B41F0}" srcId="{F25844B0-7BD9-43E3-A23D-5816F94DB051}" destId="{7E84B652-A5CD-4CCD-AC96-147EB11779ED}" srcOrd="3" destOrd="0" parTransId="{B3C7B4F8-3B7A-4410-944B-5F0A1B56A17A}" sibTransId="{AA0FB5E4-5F20-44FC-9BB1-D773AA50F31C}"/>
    <dgm:cxn modelId="{CF1A65BC-D89D-49A8-A29A-579C54FFB190}" type="presOf" srcId="{13520B33-A8CC-4C3E-8638-67684ECF5415}" destId="{DF4BA73D-B172-46CC-8361-A1DC514CD572}" srcOrd="0" destOrd="0" presId="urn:microsoft.com/office/officeart/2005/8/layout/hProcess11"/>
    <dgm:cxn modelId="{71C73CD8-8BF0-479E-B048-DDBAE582AD80}" type="presOf" srcId="{F25844B0-7BD9-43E3-A23D-5816F94DB051}" destId="{6673FAE4-BA42-4159-9413-013D743CEF08}" srcOrd="0" destOrd="0" presId="urn:microsoft.com/office/officeart/2005/8/layout/hProcess11"/>
    <dgm:cxn modelId="{847044DF-BEEF-440A-AF44-25CDB32B81FA}" type="presOf" srcId="{78DD5155-8D4D-42F5-B8E5-134EE4D3E1C5}" destId="{230CBA37-992D-436E-B191-14FD4EA6E9E5}" srcOrd="0" destOrd="0" presId="urn:microsoft.com/office/officeart/2005/8/layout/hProcess11"/>
    <dgm:cxn modelId="{C6896EDF-EBAA-4D4C-9DE7-CD898044D76C}" srcId="{F25844B0-7BD9-43E3-A23D-5816F94DB051}" destId="{78DD5155-8D4D-42F5-B8E5-134EE4D3E1C5}" srcOrd="2" destOrd="0" parTransId="{F86FE007-9CA4-461A-AF33-CC07D4AD3F07}" sibTransId="{468EC98F-FDAD-477A-8C3F-A52AE84C5B49}"/>
    <dgm:cxn modelId="{463AFAA3-2C12-4881-B91B-791B5B9D9767}" type="presParOf" srcId="{6673FAE4-BA42-4159-9413-013D743CEF08}" destId="{8BC8ACEC-152B-4C6F-9A1D-0A05677F53FB}" srcOrd="0" destOrd="0" presId="urn:microsoft.com/office/officeart/2005/8/layout/hProcess11"/>
    <dgm:cxn modelId="{A2BA861A-62A9-4DCC-86F1-D8A93568A135}" type="presParOf" srcId="{6673FAE4-BA42-4159-9413-013D743CEF08}" destId="{347186BA-6E7E-42B2-8F9F-F5FFF2146DDD}" srcOrd="1" destOrd="0" presId="urn:microsoft.com/office/officeart/2005/8/layout/hProcess11"/>
    <dgm:cxn modelId="{BFD76D2F-5A02-4C5A-93D4-02903092F3AC}" type="presParOf" srcId="{347186BA-6E7E-42B2-8F9F-F5FFF2146DDD}" destId="{84E203A8-3B63-4EFB-AB10-758B47E96F6D}" srcOrd="0" destOrd="0" presId="urn:microsoft.com/office/officeart/2005/8/layout/hProcess11"/>
    <dgm:cxn modelId="{7CD37670-83F3-41B0-9B4B-B9409632F1E4}" type="presParOf" srcId="{84E203A8-3B63-4EFB-AB10-758B47E96F6D}" destId="{DF4BA73D-B172-46CC-8361-A1DC514CD572}" srcOrd="0" destOrd="0" presId="urn:microsoft.com/office/officeart/2005/8/layout/hProcess11"/>
    <dgm:cxn modelId="{44824B75-0FC1-44A3-A1C4-83ABA349918D}" type="presParOf" srcId="{84E203A8-3B63-4EFB-AB10-758B47E96F6D}" destId="{4EA3342A-2CEF-4D09-9299-14713FF08207}" srcOrd="1" destOrd="0" presId="urn:microsoft.com/office/officeart/2005/8/layout/hProcess11"/>
    <dgm:cxn modelId="{A9DBED4D-803B-495A-8750-6FCE020FD3C7}" type="presParOf" srcId="{84E203A8-3B63-4EFB-AB10-758B47E96F6D}" destId="{09DF31B1-C644-4E0C-A24E-FE71E7C1B104}" srcOrd="2" destOrd="0" presId="urn:microsoft.com/office/officeart/2005/8/layout/hProcess11"/>
    <dgm:cxn modelId="{AE802E66-768D-43C7-B9D8-D0C34FCBA23C}" type="presParOf" srcId="{347186BA-6E7E-42B2-8F9F-F5FFF2146DDD}" destId="{29719D92-811D-45D3-A5A5-753AB9605B46}" srcOrd="1" destOrd="0" presId="urn:microsoft.com/office/officeart/2005/8/layout/hProcess11"/>
    <dgm:cxn modelId="{68279900-6A7A-4961-9AD4-5EB5F35CF1DE}" type="presParOf" srcId="{347186BA-6E7E-42B2-8F9F-F5FFF2146DDD}" destId="{E8CA4B87-C0D0-48C8-AA12-48B16A7AE107}" srcOrd="2" destOrd="0" presId="urn:microsoft.com/office/officeart/2005/8/layout/hProcess11"/>
    <dgm:cxn modelId="{7142A3D3-11B6-4C73-9037-C103DC31F7C0}" type="presParOf" srcId="{E8CA4B87-C0D0-48C8-AA12-48B16A7AE107}" destId="{80076A6A-3835-4866-B6C4-925D2C59160F}" srcOrd="0" destOrd="0" presId="urn:microsoft.com/office/officeart/2005/8/layout/hProcess11"/>
    <dgm:cxn modelId="{A246E8DE-9293-4E97-A907-0A674A93B72C}" type="presParOf" srcId="{E8CA4B87-C0D0-48C8-AA12-48B16A7AE107}" destId="{1F2DC75B-65CB-4D87-BE18-3D7372435AC7}" srcOrd="1" destOrd="0" presId="urn:microsoft.com/office/officeart/2005/8/layout/hProcess11"/>
    <dgm:cxn modelId="{20480697-BE7E-4315-AA27-C3DD07075CDD}" type="presParOf" srcId="{E8CA4B87-C0D0-48C8-AA12-48B16A7AE107}" destId="{DFFA717D-FC0D-4018-9C06-0FD73E4DA858}" srcOrd="2" destOrd="0" presId="urn:microsoft.com/office/officeart/2005/8/layout/hProcess11"/>
    <dgm:cxn modelId="{47322587-9B42-4DBF-B1BB-1070CFC8917A}" type="presParOf" srcId="{347186BA-6E7E-42B2-8F9F-F5FFF2146DDD}" destId="{BCEDA519-0285-46AA-A6B4-FD7B39CF3FBB}" srcOrd="3" destOrd="0" presId="urn:microsoft.com/office/officeart/2005/8/layout/hProcess11"/>
    <dgm:cxn modelId="{010D51F3-A918-437E-8D3A-C09E49B2381A}" type="presParOf" srcId="{347186BA-6E7E-42B2-8F9F-F5FFF2146DDD}" destId="{B3043D0E-5606-4802-9712-4FAE15441089}" srcOrd="4" destOrd="0" presId="urn:microsoft.com/office/officeart/2005/8/layout/hProcess11"/>
    <dgm:cxn modelId="{52759F68-0837-4B6C-94DC-F45A04FF8FF6}" type="presParOf" srcId="{B3043D0E-5606-4802-9712-4FAE15441089}" destId="{230CBA37-992D-436E-B191-14FD4EA6E9E5}" srcOrd="0" destOrd="0" presId="urn:microsoft.com/office/officeart/2005/8/layout/hProcess11"/>
    <dgm:cxn modelId="{19934B37-5AEB-410C-9F29-1D0BD26B46F4}" type="presParOf" srcId="{B3043D0E-5606-4802-9712-4FAE15441089}" destId="{06E90D36-5B07-4482-B5EE-DF7A7AFE8FDA}" srcOrd="1" destOrd="0" presId="urn:microsoft.com/office/officeart/2005/8/layout/hProcess11"/>
    <dgm:cxn modelId="{C72B6C61-E3DB-41FE-8756-FDFFEFEC3063}" type="presParOf" srcId="{B3043D0E-5606-4802-9712-4FAE15441089}" destId="{9FCBFB3F-BA4A-469C-B22E-CDCBB5571605}" srcOrd="2" destOrd="0" presId="urn:microsoft.com/office/officeart/2005/8/layout/hProcess11"/>
    <dgm:cxn modelId="{5F43C42A-E027-442F-824B-34443608AA7E}" type="presParOf" srcId="{347186BA-6E7E-42B2-8F9F-F5FFF2146DDD}" destId="{057A539E-24AA-4455-A3DF-CAB4C63D0BA1}" srcOrd="5" destOrd="0" presId="urn:microsoft.com/office/officeart/2005/8/layout/hProcess11"/>
    <dgm:cxn modelId="{2960BBD1-60EE-4C0D-A300-9827003658C8}" type="presParOf" srcId="{347186BA-6E7E-42B2-8F9F-F5FFF2146DDD}" destId="{F968A153-E54D-4C9C-88E4-7A1CF2ED3B77}" srcOrd="6" destOrd="0" presId="urn:microsoft.com/office/officeart/2005/8/layout/hProcess11"/>
    <dgm:cxn modelId="{607AE5D6-392A-47C8-93B2-9FB7823CB444}" type="presParOf" srcId="{F968A153-E54D-4C9C-88E4-7A1CF2ED3B77}" destId="{E6753DC6-52A8-4DA7-B3FA-93B47FD2C2DF}" srcOrd="0" destOrd="0" presId="urn:microsoft.com/office/officeart/2005/8/layout/hProcess11"/>
    <dgm:cxn modelId="{3737B3EF-F947-4D63-8490-21DFE7A97660}" type="presParOf" srcId="{F968A153-E54D-4C9C-88E4-7A1CF2ED3B77}" destId="{FDF3F8DD-801E-4A04-923C-C34FF5ADCEDB}" srcOrd="1" destOrd="0" presId="urn:microsoft.com/office/officeart/2005/8/layout/hProcess11"/>
    <dgm:cxn modelId="{529FD69D-BBF5-4672-98C4-DD247298B35A}" type="presParOf" srcId="{F968A153-E54D-4C9C-88E4-7A1CF2ED3B77}" destId="{533FCED7-3E3D-434F-9D72-DE46E4136BE9}"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25EDD9D-1FA9-46C1-B454-4AD53822817F}"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A5F9D14-88E9-4C32-9D30-49629F0D6DDC}">
      <dgm:prSet custT="1"/>
      <dgm:spPr/>
      <dgm:t>
        <a:bodyPr/>
        <a:lstStyle/>
        <a:p>
          <a:pPr>
            <a:lnSpc>
              <a:spcPct val="100000"/>
            </a:lnSpc>
          </a:pPr>
          <a:r>
            <a:rPr lang="en-US" sz="1600" b="0" dirty="0">
              <a:solidFill>
                <a:schemeClr val="bg1"/>
              </a:solidFill>
              <a:latin typeface="Microsoft PhagsPa"/>
            </a:rPr>
            <a:t>Any change or transition will be carefully considered and managed to ensure that the needs of each child are met.</a:t>
          </a:r>
        </a:p>
      </dgm:t>
    </dgm:pt>
    <dgm:pt modelId="{EC6D0A65-6F18-4950-BC2B-45E26C59D162}" type="parTrans" cxnId="{2B5FC37C-720A-464A-A0B2-FC0E00D642D5}">
      <dgm:prSet/>
      <dgm:spPr/>
      <dgm:t>
        <a:bodyPr/>
        <a:lstStyle/>
        <a:p>
          <a:endParaRPr lang="en-US" sz="1200"/>
        </a:p>
      </dgm:t>
    </dgm:pt>
    <dgm:pt modelId="{061C8B51-67F4-483F-AD21-3C6A31B19ECA}" type="sibTrans" cxnId="{2B5FC37C-720A-464A-A0B2-FC0E00D642D5}">
      <dgm:prSet/>
      <dgm:spPr/>
      <dgm:t>
        <a:bodyPr/>
        <a:lstStyle/>
        <a:p>
          <a:pPr>
            <a:lnSpc>
              <a:spcPct val="100000"/>
            </a:lnSpc>
          </a:pPr>
          <a:endParaRPr lang="en-US" sz="1200"/>
        </a:p>
      </dgm:t>
    </dgm:pt>
    <dgm:pt modelId="{3A18B09A-EF07-4F7C-A0D0-104FF189F8F7}">
      <dgm:prSet custT="1"/>
      <dgm:spPr/>
      <dgm:t>
        <a:bodyPr/>
        <a:lstStyle/>
        <a:p>
          <a:pPr rtl="0">
            <a:lnSpc>
              <a:spcPct val="100000"/>
            </a:lnSpc>
          </a:pPr>
          <a:r>
            <a:rPr lang="en-US" sz="1600" b="0" dirty="0">
              <a:solidFill>
                <a:schemeClr val="bg1"/>
              </a:solidFill>
              <a:latin typeface="Microsoft PhagsPa"/>
            </a:rPr>
            <a:t>When children transition between classes, they will visit their new classrooms and meet their new teacher. Some may require extra support during this transition, which could include additional visits, social stories, photos, or transition packs</a:t>
          </a:r>
          <a:r>
            <a:rPr lang="en-US" sz="1600" b="0" dirty="0">
              <a:solidFill>
                <a:schemeClr val="bg2">
                  <a:lumMod val="75000"/>
                  <a:lumOff val="25000"/>
                </a:schemeClr>
              </a:solidFill>
              <a:latin typeface="Microsoft PhagsPa"/>
            </a:rPr>
            <a:t>.</a:t>
          </a:r>
        </a:p>
      </dgm:t>
    </dgm:pt>
    <dgm:pt modelId="{772806C5-C59F-4C99-BAAC-4B4BB17FF7F3}" type="parTrans" cxnId="{CCE4E80F-4C70-4EFB-9786-B267044E24BC}">
      <dgm:prSet/>
      <dgm:spPr/>
      <dgm:t>
        <a:bodyPr/>
        <a:lstStyle/>
        <a:p>
          <a:endParaRPr lang="en-US" sz="1200"/>
        </a:p>
      </dgm:t>
    </dgm:pt>
    <dgm:pt modelId="{C3A5B3DE-8A46-4525-99FD-87E63FDD8C7B}" type="sibTrans" cxnId="{CCE4E80F-4C70-4EFB-9786-B267044E24BC}">
      <dgm:prSet/>
      <dgm:spPr/>
      <dgm:t>
        <a:bodyPr/>
        <a:lstStyle/>
        <a:p>
          <a:pPr>
            <a:lnSpc>
              <a:spcPct val="100000"/>
            </a:lnSpc>
          </a:pPr>
          <a:endParaRPr lang="en-US" sz="1200"/>
        </a:p>
      </dgm:t>
    </dgm:pt>
    <dgm:pt modelId="{E91706E2-7E5D-4427-A228-D1C23BC850F3}">
      <dgm:prSet custT="1"/>
      <dgm:spPr/>
      <dgm:t>
        <a:bodyPr/>
        <a:lstStyle/>
        <a:p>
          <a:pPr rtl="0">
            <a:lnSpc>
              <a:spcPct val="100000"/>
            </a:lnSpc>
          </a:pPr>
          <a:r>
            <a:rPr lang="en-US" sz="1600" b="0" dirty="0">
              <a:solidFill>
                <a:schemeClr val="bg1"/>
              </a:solidFill>
              <a:latin typeface="Microsoft PhagsPa"/>
            </a:rPr>
            <a:t>Children sometimes transfer to a different school, and we will work with the new school to ensure a smooth transition. For those with an Education, Health, and Care Plan, the Local Education Authority typically consults directly with the school.</a:t>
          </a:r>
        </a:p>
      </dgm:t>
    </dgm:pt>
    <dgm:pt modelId="{19A1E6FC-9DFA-41E5-8E7A-24963E28CF7C}" type="parTrans" cxnId="{45B759C6-34DB-4769-8611-B3A4BB701C2B}">
      <dgm:prSet/>
      <dgm:spPr/>
      <dgm:t>
        <a:bodyPr/>
        <a:lstStyle/>
        <a:p>
          <a:endParaRPr lang="en-US" sz="1200"/>
        </a:p>
      </dgm:t>
    </dgm:pt>
    <dgm:pt modelId="{7D3D274D-1C60-4843-A2F2-9C3724B39A72}" type="sibTrans" cxnId="{45B759C6-34DB-4769-8611-B3A4BB701C2B}">
      <dgm:prSet/>
      <dgm:spPr/>
      <dgm:t>
        <a:bodyPr/>
        <a:lstStyle/>
        <a:p>
          <a:pPr>
            <a:lnSpc>
              <a:spcPct val="100000"/>
            </a:lnSpc>
          </a:pPr>
          <a:endParaRPr lang="en-US" sz="1200"/>
        </a:p>
      </dgm:t>
    </dgm:pt>
    <dgm:pt modelId="{74D4E608-1B1E-4ED7-AA99-73327D8A8DD5}">
      <dgm:prSet custT="1"/>
      <dgm:spPr/>
      <dgm:t>
        <a:bodyPr/>
        <a:lstStyle/>
        <a:p>
          <a:pPr>
            <a:lnSpc>
              <a:spcPct val="100000"/>
            </a:lnSpc>
          </a:pPr>
          <a:r>
            <a:rPr lang="en-US" sz="1600" b="0" dirty="0">
              <a:solidFill>
                <a:schemeClr val="bg1"/>
              </a:solidFill>
              <a:latin typeface="Microsoft PhagsPa"/>
            </a:rPr>
            <a:t>We will work closely with families and other educational settings to ensure smooth transitions that meet the needs of children. </a:t>
          </a:r>
        </a:p>
      </dgm:t>
    </dgm:pt>
    <dgm:pt modelId="{0AD002E5-6597-46D3-9BE1-963E5F193460}" type="parTrans" cxnId="{FB4E8958-BDA7-43F1-96F4-C8F4C2D3F9E3}">
      <dgm:prSet/>
      <dgm:spPr/>
      <dgm:t>
        <a:bodyPr/>
        <a:lstStyle/>
        <a:p>
          <a:endParaRPr lang="en-US" sz="1200"/>
        </a:p>
      </dgm:t>
    </dgm:pt>
    <dgm:pt modelId="{B2F8DD8F-42ED-4FC4-949D-3C369CED550C}" type="sibTrans" cxnId="{FB4E8958-BDA7-43F1-96F4-C8F4C2D3F9E3}">
      <dgm:prSet/>
      <dgm:spPr/>
      <dgm:t>
        <a:bodyPr/>
        <a:lstStyle/>
        <a:p>
          <a:endParaRPr lang="en-US" sz="1200"/>
        </a:p>
      </dgm:t>
    </dgm:pt>
    <dgm:pt modelId="{D3CA44F9-DCE3-456D-9C78-E0CEE5302900}" type="pres">
      <dgm:prSet presAssocID="{325EDD9D-1FA9-46C1-B454-4AD53822817F}" presName="root" presStyleCnt="0">
        <dgm:presLayoutVars>
          <dgm:dir/>
          <dgm:resizeHandles val="exact"/>
        </dgm:presLayoutVars>
      </dgm:prSet>
      <dgm:spPr/>
    </dgm:pt>
    <dgm:pt modelId="{CED2CF71-2554-4630-A5A1-3181CDA26B8A}" type="pres">
      <dgm:prSet presAssocID="{325EDD9D-1FA9-46C1-B454-4AD53822817F}" presName="container" presStyleCnt="0">
        <dgm:presLayoutVars>
          <dgm:dir/>
          <dgm:resizeHandles val="exact"/>
        </dgm:presLayoutVars>
      </dgm:prSet>
      <dgm:spPr/>
    </dgm:pt>
    <dgm:pt modelId="{D499D7E9-BED0-4E10-AAD3-2DC9FC5ACDFB}" type="pres">
      <dgm:prSet presAssocID="{DA5F9D14-88E9-4C32-9D30-49629F0D6DDC}" presName="compNode" presStyleCnt="0"/>
      <dgm:spPr/>
    </dgm:pt>
    <dgm:pt modelId="{2EDAB75E-5601-491E-9F64-DA6D8C65399B}" type="pres">
      <dgm:prSet presAssocID="{DA5F9D14-88E9-4C32-9D30-49629F0D6DDC}" presName="iconBgRect" presStyleLbl="bgShp" presStyleIdx="0" presStyleCnt="4"/>
      <dgm:spPr/>
    </dgm:pt>
    <dgm:pt modelId="{93146E92-70D3-41CA-B389-23F5B1E97F8B}" type="pres">
      <dgm:prSet presAssocID="{DA5F9D14-88E9-4C32-9D30-49629F0D6DDC}" presName="iconRect" presStyleLbl="node1" presStyleIdx="0"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Parent and Child"/>
        </a:ext>
      </dgm:extLst>
    </dgm:pt>
    <dgm:pt modelId="{63CAD100-0CBC-437D-A476-36B48C2E0C44}" type="pres">
      <dgm:prSet presAssocID="{DA5F9D14-88E9-4C32-9D30-49629F0D6DDC}" presName="spaceRect" presStyleCnt="0"/>
      <dgm:spPr/>
    </dgm:pt>
    <dgm:pt modelId="{B412F092-A043-4747-AB7F-CDE6A7F627CC}" type="pres">
      <dgm:prSet presAssocID="{DA5F9D14-88E9-4C32-9D30-49629F0D6DDC}" presName="textRect" presStyleLbl="revTx" presStyleIdx="0" presStyleCnt="4" custScaleX="89859">
        <dgm:presLayoutVars>
          <dgm:chMax val="1"/>
          <dgm:chPref val="1"/>
        </dgm:presLayoutVars>
      </dgm:prSet>
      <dgm:spPr/>
    </dgm:pt>
    <dgm:pt modelId="{EF395BA1-C758-42BB-A58D-D2D6053AAD42}" type="pres">
      <dgm:prSet presAssocID="{061C8B51-67F4-483F-AD21-3C6A31B19ECA}" presName="sibTrans" presStyleLbl="sibTrans2D1" presStyleIdx="0" presStyleCnt="0"/>
      <dgm:spPr/>
    </dgm:pt>
    <dgm:pt modelId="{AE43D1E2-3F8B-4885-BF73-5B29231A52C4}" type="pres">
      <dgm:prSet presAssocID="{3A18B09A-EF07-4F7C-A0D0-104FF189F8F7}" presName="compNode" presStyleCnt="0"/>
      <dgm:spPr/>
    </dgm:pt>
    <dgm:pt modelId="{FE52E26C-2EB0-46C1-9E0F-A09B5CC99FCA}" type="pres">
      <dgm:prSet presAssocID="{3A18B09A-EF07-4F7C-A0D0-104FF189F8F7}" presName="iconBgRect" presStyleLbl="bgShp" presStyleIdx="1" presStyleCnt="4"/>
      <dgm:spPr/>
    </dgm:pt>
    <dgm:pt modelId="{2321177B-B872-4117-A21F-338346D28120}" type="pres">
      <dgm:prSet presAssocID="{3A18B09A-EF07-4F7C-A0D0-104FF189F8F7}" presName="iconRect" presStyleLbl="node1" presStyleIdx="1"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Children"/>
        </a:ext>
      </dgm:extLst>
    </dgm:pt>
    <dgm:pt modelId="{1FAACAC0-EB0F-4D73-9091-A55B787D5DDC}" type="pres">
      <dgm:prSet presAssocID="{3A18B09A-EF07-4F7C-A0D0-104FF189F8F7}" presName="spaceRect" presStyleCnt="0"/>
      <dgm:spPr/>
    </dgm:pt>
    <dgm:pt modelId="{FF0B6FBC-A93D-4ECB-BAE6-5F819F09EDF6}" type="pres">
      <dgm:prSet presAssocID="{3A18B09A-EF07-4F7C-A0D0-104FF189F8F7}" presName="textRect" presStyleLbl="revTx" presStyleIdx="1" presStyleCnt="4" custScaleX="100890">
        <dgm:presLayoutVars>
          <dgm:chMax val="1"/>
          <dgm:chPref val="1"/>
        </dgm:presLayoutVars>
      </dgm:prSet>
      <dgm:spPr/>
    </dgm:pt>
    <dgm:pt modelId="{E933D10C-FED3-4193-BF3E-8B0265EB72A5}" type="pres">
      <dgm:prSet presAssocID="{C3A5B3DE-8A46-4525-99FD-87E63FDD8C7B}" presName="sibTrans" presStyleLbl="sibTrans2D1" presStyleIdx="0" presStyleCnt="0"/>
      <dgm:spPr/>
    </dgm:pt>
    <dgm:pt modelId="{4AF4CACF-7A13-4F8C-9C7D-1CBC19DF537D}" type="pres">
      <dgm:prSet presAssocID="{E91706E2-7E5D-4427-A228-D1C23BC850F3}" presName="compNode" presStyleCnt="0"/>
      <dgm:spPr/>
    </dgm:pt>
    <dgm:pt modelId="{E0C52AB8-CC70-4E39-9EE3-CE70758BD88A}" type="pres">
      <dgm:prSet presAssocID="{E91706E2-7E5D-4427-A228-D1C23BC850F3}" presName="iconBgRect" presStyleLbl="bgShp" presStyleIdx="2" presStyleCnt="4"/>
      <dgm:spPr/>
    </dgm:pt>
    <dgm:pt modelId="{783BE73B-4C39-4E78-A758-0A84E04D0611}" type="pres">
      <dgm:prSet presAssocID="{E91706E2-7E5D-4427-A228-D1C23BC850F3}" presName="iconRect" presStyleLbl="node1" presStyleIdx="2"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Classroom"/>
        </a:ext>
      </dgm:extLst>
    </dgm:pt>
    <dgm:pt modelId="{39F363AC-00BD-4A3E-8AA9-C99E651143D0}" type="pres">
      <dgm:prSet presAssocID="{E91706E2-7E5D-4427-A228-D1C23BC850F3}" presName="spaceRect" presStyleCnt="0"/>
      <dgm:spPr/>
    </dgm:pt>
    <dgm:pt modelId="{DDA21AF2-0A11-402B-99C6-A13C25976512}" type="pres">
      <dgm:prSet presAssocID="{E91706E2-7E5D-4427-A228-D1C23BC850F3}" presName="textRect" presStyleLbl="revTx" presStyleIdx="2" presStyleCnt="4" custScaleX="95688" custScaleY="134536">
        <dgm:presLayoutVars>
          <dgm:chMax val="1"/>
          <dgm:chPref val="1"/>
        </dgm:presLayoutVars>
      </dgm:prSet>
      <dgm:spPr/>
    </dgm:pt>
    <dgm:pt modelId="{398389C7-D0B3-4466-B9B1-86CC992135E7}" type="pres">
      <dgm:prSet presAssocID="{7D3D274D-1C60-4843-A2F2-9C3724B39A72}" presName="sibTrans" presStyleLbl="sibTrans2D1" presStyleIdx="0" presStyleCnt="0"/>
      <dgm:spPr/>
    </dgm:pt>
    <dgm:pt modelId="{986CB40D-2CAA-4F30-808F-EC7850A19710}" type="pres">
      <dgm:prSet presAssocID="{74D4E608-1B1E-4ED7-AA99-73327D8A8DD5}" presName="compNode" presStyleCnt="0"/>
      <dgm:spPr/>
    </dgm:pt>
    <dgm:pt modelId="{0FE10547-77D5-48A4-A783-EF645BDA522B}" type="pres">
      <dgm:prSet presAssocID="{74D4E608-1B1E-4ED7-AA99-73327D8A8DD5}" presName="iconBgRect" presStyleLbl="bgShp" presStyleIdx="3" presStyleCnt="4"/>
      <dgm:spPr/>
    </dgm:pt>
    <dgm:pt modelId="{6C510169-ED82-4489-91F9-C4881B8069D0}" type="pres">
      <dgm:prSet presAssocID="{74D4E608-1B1E-4ED7-AA99-73327D8A8DD5}" presName="iconRect" presStyleLbl="node1" presStyleIdx="3"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Schoolhouse"/>
        </a:ext>
      </dgm:extLst>
    </dgm:pt>
    <dgm:pt modelId="{7232A291-3A2E-4A6D-8C70-6C8F57BDF3AE}" type="pres">
      <dgm:prSet presAssocID="{74D4E608-1B1E-4ED7-AA99-73327D8A8DD5}" presName="spaceRect" presStyleCnt="0"/>
      <dgm:spPr/>
    </dgm:pt>
    <dgm:pt modelId="{80994263-1B27-4F0A-BDB2-176AD0E8ED5B}" type="pres">
      <dgm:prSet presAssocID="{74D4E608-1B1E-4ED7-AA99-73327D8A8DD5}" presName="textRect" presStyleLbl="revTx" presStyleIdx="3" presStyleCnt="4" custScaleX="104202">
        <dgm:presLayoutVars>
          <dgm:chMax val="1"/>
          <dgm:chPref val="1"/>
        </dgm:presLayoutVars>
      </dgm:prSet>
      <dgm:spPr/>
    </dgm:pt>
  </dgm:ptLst>
  <dgm:cxnLst>
    <dgm:cxn modelId="{CCE4E80F-4C70-4EFB-9786-B267044E24BC}" srcId="{325EDD9D-1FA9-46C1-B454-4AD53822817F}" destId="{3A18B09A-EF07-4F7C-A0D0-104FF189F8F7}" srcOrd="1" destOrd="0" parTransId="{772806C5-C59F-4C99-BAAC-4B4BB17FF7F3}" sibTransId="{C3A5B3DE-8A46-4525-99FD-87E63FDD8C7B}"/>
    <dgm:cxn modelId="{90D6A012-3999-4241-A12E-958F9A87E924}" type="presOf" srcId="{325EDD9D-1FA9-46C1-B454-4AD53822817F}" destId="{D3CA44F9-DCE3-456D-9C78-E0CEE5302900}" srcOrd="0" destOrd="0" presId="urn:microsoft.com/office/officeart/2018/2/layout/IconCircleList"/>
    <dgm:cxn modelId="{D3938C41-820E-44BA-8125-A90048791AEE}" type="presOf" srcId="{C3A5B3DE-8A46-4525-99FD-87E63FDD8C7B}" destId="{E933D10C-FED3-4193-BF3E-8B0265EB72A5}" srcOrd="0" destOrd="0" presId="urn:microsoft.com/office/officeart/2018/2/layout/IconCircleList"/>
    <dgm:cxn modelId="{4977B06F-28D6-4C37-A2E8-EA37B8001A24}" type="presOf" srcId="{3A18B09A-EF07-4F7C-A0D0-104FF189F8F7}" destId="{FF0B6FBC-A93D-4ECB-BAE6-5F819F09EDF6}" srcOrd="0" destOrd="0" presId="urn:microsoft.com/office/officeart/2018/2/layout/IconCircleList"/>
    <dgm:cxn modelId="{BC5EBC74-F3A7-4B79-A6CE-50A6F645CE33}" type="presOf" srcId="{7D3D274D-1C60-4843-A2F2-9C3724B39A72}" destId="{398389C7-D0B3-4466-B9B1-86CC992135E7}" srcOrd="0" destOrd="0" presId="urn:microsoft.com/office/officeart/2018/2/layout/IconCircleList"/>
    <dgm:cxn modelId="{FB4E8958-BDA7-43F1-96F4-C8F4C2D3F9E3}" srcId="{325EDD9D-1FA9-46C1-B454-4AD53822817F}" destId="{74D4E608-1B1E-4ED7-AA99-73327D8A8DD5}" srcOrd="3" destOrd="0" parTransId="{0AD002E5-6597-46D3-9BE1-963E5F193460}" sibTransId="{B2F8DD8F-42ED-4FC4-949D-3C369CED550C}"/>
    <dgm:cxn modelId="{2B5FC37C-720A-464A-A0B2-FC0E00D642D5}" srcId="{325EDD9D-1FA9-46C1-B454-4AD53822817F}" destId="{DA5F9D14-88E9-4C32-9D30-49629F0D6DDC}" srcOrd="0" destOrd="0" parTransId="{EC6D0A65-6F18-4950-BC2B-45E26C59D162}" sibTransId="{061C8B51-67F4-483F-AD21-3C6A31B19ECA}"/>
    <dgm:cxn modelId="{9CCB8F91-B3EB-40E8-9DC1-4F7C45A19E49}" type="presOf" srcId="{74D4E608-1B1E-4ED7-AA99-73327D8A8DD5}" destId="{80994263-1B27-4F0A-BDB2-176AD0E8ED5B}" srcOrd="0" destOrd="0" presId="urn:microsoft.com/office/officeart/2018/2/layout/IconCircleList"/>
    <dgm:cxn modelId="{45B759C6-34DB-4769-8611-B3A4BB701C2B}" srcId="{325EDD9D-1FA9-46C1-B454-4AD53822817F}" destId="{E91706E2-7E5D-4427-A228-D1C23BC850F3}" srcOrd="2" destOrd="0" parTransId="{19A1E6FC-9DFA-41E5-8E7A-24963E28CF7C}" sibTransId="{7D3D274D-1C60-4843-A2F2-9C3724B39A72}"/>
    <dgm:cxn modelId="{5335D5C6-CFFF-45E9-90C7-14BF2C7D8393}" type="presOf" srcId="{DA5F9D14-88E9-4C32-9D30-49629F0D6DDC}" destId="{B412F092-A043-4747-AB7F-CDE6A7F627CC}" srcOrd="0" destOrd="0" presId="urn:microsoft.com/office/officeart/2018/2/layout/IconCircleList"/>
    <dgm:cxn modelId="{D521D3D7-2235-4B76-9BAD-DADF86CDF18F}" type="presOf" srcId="{E91706E2-7E5D-4427-A228-D1C23BC850F3}" destId="{DDA21AF2-0A11-402B-99C6-A13C25976512}" srcOrd="0" destOrd="0" presId="urn:microsoft.com/office/officeart/2018/2/layout/IconCircleList"/>
    <dgm:cxn modelId="{495667DF-0D1D-4578-AFE8-E1F145F2B072}" type="presOf" srcId="{061C8B51-67F4-483F-AD21-3C6A31B19ECA}" destId="{EF395BA1-C758-42BB-A58D-D2D6053AAD42}" srcOrd="0" destOrd="0" presId="urn:microsoft.com/office/officeart/2018/2/layout/IconCircleList"/>
    <dgm:cxn modelId="{D521A5D3-755F-41D7-B2C2-1E623C253474}" type="presParOf" srcId="{D3CA44F9-DCE3-456D-9C78-E0CEE5302900}" destId="{CED2CF71-2554-4630-A5A1-3181CDA26B8A}" srcOrd="0" destOrd="0" presId="urn:microsoft.com/office/officeart/2018/2/layout/IconCircleList"/>
    <dgm:cxn modelId="{BF215B45-7A24-4C99-8CDE-CF9FF41A2A73}" type="presParOf" srcId="{CED2CF71-2554-4630-A5A1-3181CDA26B8A}" destId="{D499D7E9-BED0-4E10-AAD3-2DC9FC5ACDFB}" srcOrd="0" destOrd="0" presId="urn:microsoft.com/office/officeart/2018/2/layout/IconCircleList"/>
    <dgm:cxn modelId="{70982DC2-954B-4596-8A8A-3358A8106924}" type="presParOf" srcId="{D499D7E9-BED0-4E10-AAD3-2DC9FC5ACDFB}" destId="{2EDAB75E-5601-491E-9F64-DA6D8C65399B}" srcOrd="0" destOrd="0" presId="urn:microsoft.com/office/officeart/2018/2/layout/IconCircleList"/>
    <dgm:cxn modelId="{6B681A3E-488C-4156-9D81-35792AA5C9D0}" type="presParOf" srcId="{D499D7E9-BED0-4E10-AAD3-2DC9FC5ACDFB}" destId="{93146E92-70D3-41CA-B389-23F5B1E97F8B}" srcOrd="1" destOrd="0" presId="urn:microsoft.com/office/officeart/2018/2/layout/IconCircleList"/>
    <dgm:cxn modelId="{B157EC70-DB12-4A06-9BF5-530C6CD7236A}" type="presParOf" srcId="{D499D7E9-BED0-4E10-AAD3-2DC9FC5ACDFB}" destId="{63CAD100-0CBC-437D-A476-36B48C2E0C44}" srcOrd="2" destOrd="0" presId="urn:microsoft.com/office/officeart/2018/2/layout/IconCircleList"/>
    <dgm:cxn modelId="{B657FC62-EE3F-45BA-88F9-878FBDF2D30C}" type="presParOf" srcId="{D499D7E9-BED0-4E10-AAD3-2DC9FC5ACDFB}" destId="{B412F092-A043-4747-AB7F-CDE6A7F627CC}" srcOrd="3" destOrd="0" presId="urn:microsoft.com/office/officeart/2018/2/layout/IconCircleList"/>
    <dgm:cxn modelId="{CF30077E-04E4-4A57-A58D-DE2DD06BD36B}" type="presParOf" srcId="{CED2CF71-2554-4630-A5A1-3181CDA26B8A}" destId="{EF395BA1-C758-42BB-A58D-D2D6053AAD42}" srcOrd="1" destOrd="0" presId="urn:microsoft.com/office/officeart/2018/2/layout/IconCircleList"/>
    <dgm:cxn modelId="{E91AE323-6F8A-4E02-9534-CB1DFAAA551F}" type="presParOf" srcId="{CED2CF71-2554-4630-A5A1-3181CDA26B8A}" destId="{AE43D1E2-3F8B-4885-BF73-5B29231A52C4}" srcOrd="2" destOrd="0" presId="urn:microsoft.com/office/officeart/2018/2/layout/IconCircleList"/>
    <dgm:cxn modelId="{605BFCC3-0032-4C2C-85B8-BDEBB288CBEE}" type="presParOf" srcId="{AE43D1E2-3F8B-4885-BF73-5B29231A52C4}" destId="{FE52E26C-2EB0-46C1-9E0F-A09B5CC99FCA}" srcOrd="0" destOrd="0" presId="urn:microsoft.com/office/officeart/2018/2/layout/IconCircleList"/>
    <dgm:cxn modelId="{9F3443E9-A644-4534-B486-66CFEC9CAC1E}" type="presParOf" srcId="{AE43D1E2-3F8B-4885-BF73-5B29231A52C4}" destId="{2321177B-B872-4117-A21F-338346D28120}" srcOrd="1" destOrd="0" presId="urn:microsoft.com/office/officeart/2018/2/layout/IconCircleList"/>
    <dgm:cxn modelId="{F51BA5A5-B052-416F-9E1A-9532124D40C3}" type="presParOf" srcId="{AE43D1E2-3F8B-4885-BF73-5B29231A52C4}" destId="{1FAACAC0-EB0F-4D73-9091-A55B787D5DDC}" srcOrd="2" destOrd="0" presId="urn:microsoft.com/office/officeart/2018/2/layout/IconCircleList"/>
    <dgm:cxn modelId="{0B7E2CCA-F683-48CC-AF1F-AD3DEAFA7C3E}" type="presParOf" srcId="{AE43D1E2-3F8B-4885-BF73-5B29231A52C4}" destId="{FF0B6FBC-A93D-4ECB-BAE6-5F819F09EDF6}" srcOrd="3" destOrd="0" presId="urn:microsoft.com/office/officeart/2018/2/layout/IconCircleList"/>
    <dgm:cxn modelId="{95764097-D2A6-42A0-9B39-B1E21D552AE1}" type="presParOf" srcId="{CED2CF71-2554-4630-A5A1-3181CDA26B8A}" destId="{E933D10C-FED3-4193-BF3E-8B0265EB72A5}" srcOrd="3" destOrd="0" presId="urn:microsoft.com/office/officeart/2018/2/layout/IconCircleList"/>
    <dgm:cxn modelId="{406C47DD-BA68-45F3-949C-EE98BB4F7661}" type="presParOf" srcId="{CED2CF71-2554-4630-A5A1-3181CDA26B8A}" destId="{4AF4CACF-7A13-4F8C-9C7D-1CBC19DF537D}" srcOrd="4" destOrd="0" presId="urn:microsoft.com/office/officeart/2018/2/layout/IconCircleList"/>
    <dgm:cxn modelId="{AADD0140-0BF6-4869-947B-76C3D7E2562C}" type="presParOf" srcId="{4AF4CACF-7A13-4F8C-9C7D-1CBC19DF537D}" destId="{E0C52AB8-CC70-4E39-9EE3-CE70758BD88A}" srcOrd="0" destOrd="0" presId="urn:microsoft.com/office/officeart/2018/2/layout/IconCircleList"/>
    <dgm:cxn modelId="{7B0E2E6C-0C1E-4732-9092-3DCFAE7A6AF8}" type="presParOf" srcId="{4AF4CACF-7A13-4F8C-9C7D-1CBC19DF537D}" destId="{783BE73B-4C39-4E78-A758-0A84E04D0611}" srcOrd="1" destOrd="0" presId="urn:microsoft.com/office/officeart/2018/2/layout/IconCircleList"/>
    <dgm:cxn modelId="{5A8BE8DC-7923-450A-AEC2-EDDBA825EE1B}" type="presParOf" srcId="{4AF4CACF-7A13-4F8C-9C7D-1CBC19DF537D}" destId="{39F363AC-00BD-4A3E-8AA9-C99E651143D0}" srcOrd="2" destOrd="0" presId="urn:microsoft.com/office/officeart/2018/2/layout/IconCircleList"/>
    <dgm:cxn modelId="{7CE939AB-FDA3-4159-930B-4C050E550BD4}" type="presParOf" srcId="{4AF4CACF-7A13-4F8C-9C7D-1CBC19DF537D}" destId="{DDA21AF2-0A11-402B-99C6-A13C25976512}" srcOrd="3" destOrd="0" presId="urn:microsoft.com/office/officeart/2018/2/layout/IconCircleList"/>
    <dgm:cxn modelId="{9E4BA4A7-191B-4224-8EDE-569BEB32F6FE}" type="presParOf" srcId="{CED2CF71-2554-4630-A5A1-3181CDA26B8A}" destId="{398389C7-D0B3-4466-B9B1-86CC992135E7}" srcOrd="5" destOrd="0" presId="urn:microsoft.com/office/officeart/2018/2/layout/IconCircleList"/>
    <dgm:cxn modelId="{FC2210AE-6EFC-42F1-950C-F0B6804BE59D}" type="presParOf" srcId="{CED2CF71-2554-4630-A5A1-3181CDA26B8A}" destId="{986CB40D-2CAA-4F30-808F-EC7850A19710}" srcOrd="6" destOrd="0" presId="urn:microsoft.com/office/officeart/2018/2/layout/IconCircleList"/>
    <dgm:cxn modelId="{5B673985-13F2-4391-8E2C-B66283AD1D34}" type="presParOf" srcId="{986CB40D-2CAA-4F30-808F-EC7850A19710}" destId="{0FE10547-77D5-48A4-A783-EF645BDA522B}" srcOrd="0" destOrd="0" presId="urn:microsoft.com/office/officeart/2018/2/layout/IconCircleList"/>
    <dgm:cxn modelId="{E1D4789A-35EF-431F-9082-9FD3EABC02E3}" type="presParOf" srcId="{986CB40D-2CAA-4F30-808F-EC7850A19710}" destId="{6C510169-ED82-4489-91F9-C4881B8069D0}" srcOrd="1" destOrd="0" presId="urn:microsoft.com/office/officeart/2018/2/layout/IconCircleList"/>
    <dgm:cxn modelId="{5B41BBC0-2E3D-4E4C-A6CF-7811F93AF399}" type="presParOf" srcId="{986CB40D-2CAA-4F30-808F-EC7850A19710}" destId="{7232A291-3A2E-4A6D-8C70-6C8F57BDF3AE}" srcOrd="2" destOrd="0" presId="urn:microsoft.com/office/officeart/2018/2/layout/IconCircleList"/>
    <dgm:cxn modelId="{B1F8B1D8-E27B-4498-BF92-26790DD25397}" type="presParOf" srcId="{986CB40D-2CAA-4F30-808F-EC7850A19710}" destId="{80994263-1B27-4F0A-BDB2-176AD0E8ED5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E1CB11E-A3CA-468D-B127-6DA72F9D12B7}" type="doc">
      <dgm:prSet loTypeId="urn:microsoft.com/office/officeart/2005/8/layout/list1" loCatId="list" qsTypeId="urn:microsoft.com/office/officeart/2005/8/quickstyle/3d2" qsCatId="3D" csTypeId="urn:microsoft.com/office/officeart/2005/8/colors/accent2_4" csCatId="accent2" phldr="1"/>
      <dgm:spPr/>
      <dgm:t>
        <a:bodyPr/>
        <a:lstStyle/>
        <a:p>
          <a:endParaRPr lang="en-US"/>
        </a:p>
      </dgm:t>
    </dgm:pt>
    <dgm:pt modelId="{DADFB434-A381-47C1-97C6-4ADAE5AAA17E}">
      <dgm:prSet phldrT="[Text]"/>
      <dgm:spPr>
        <a:solidFill>
          <a:schemeClr val="tx2">
            <a:lumMod val="90000"/>
            <a:lumOff val="10000"/>
          </a:schemeClr>
        </a:solidFill>
      </dgm:spPr>
      <dgm:t>
        <a:bodyPr/>
        <a:lstStyle/>
        <a:p>
          <a:pPr rtl="0"/>
          <a:r>
            <a:rPr lang="en-US" dirty="0">
              <a:latin typeface="Microsoft PhagsPa"/>
              <a:cs typeface="Calibri Light"/>
            </a:rPr>
            <a:t>Wellbeing and mental health </a:t>
          </a:r>
          <a:endParaRPr lang="en-US" dirty="0">
            <a:latin typeface="Microsoft PhagsPa"/>
            <a:ea typeface="+mj-lt"/>
            <a:cs typeface="Calibri Light"/>
          </a:endParaRPr>
        </a:p>
      </dgm:t>
    </dgm:pt>
    <dgm:pt modelId="{487E533E-3025-4D1D-AC64-C1EE84D11B43}" type="parTrans" cxnId="{66B50E65-182A-4CA4-A6F9-C603721F5665}">
      <dgm:prSet/>
      <dgm:spPr/>
      <dgm:t>
        <a:bodyPr/>
        <a:lstStyle/>
        <a:p>
          <a:endParaRPr lang="en-US" sz="1100">
            <a:latin typeface="+mj-lt"/>
          </a:endParaRPr>
        </a:p>
      </dgm:t>
    </dgm:pt>
    <dgm:pt modelId="{E82AA5E7-AE48-4EDE-8697-02ECFC68F730}" type="sibTrans" cxnId="{66B50E65-182A-4CA4-A6F9-C603721F5665}">
      <dgm:prSet/>
      <dgm:spPr/>
      <dgm:t>
        <a:bodyPr/>
        <a:lstStyle/>
        <a:p>
          <a:endParaRPr lang="en-US">
            <a:latin typeface="+mj-lt"/>
          </a:endParaRPr>
        </a:p>
      </dgm:t>
    </dgm:pt>
    <dgm:pt modelId="{2F9899AC-B2F3-4764-B385-BA52E9A24F0E}">
      <dgm:prSet phldrT="[Text]" custT="1"/>
      <dgm:spPr/>
      <dgm:t>
        <a:bodyPr/>
        <a:lstStyle/>
        <a:p>
          <a:r>
            <a:rPr lang="en-US" sz="1400" dirty="0">
              <a:latin typeface="Microsoft PhagsPa"/>
              <a:cs typeface="Calibri Light"/>
              <a:hlinkClick xmlns:r="http://schemas.openxmlformats.org/officeDocument/2006/relationships" r:id="rId1"/>
            </a:rPr>
            <a:t>Educational Psychology Service</a:t>
          </a:r>
          <a:endParaRPr lang="en-US" sz="1400" dirty="0">
            <a:latin typeface="Microsoft PhagsPa"/>
            <a:cs typeface="Calibri Light"/>
          </a:endParaRPr>
        </a:p>
      </dgm:t>
    </dgm:pt>
    <dgm:pt modelId="{6104721E-F60C-4F49-B321-903A5FE10985}" type="parTrans" cxnId="{A74176BF-F181-444D-BE3C-FC3B0B4CD8AE}">
      <dgm:prSet/>
      <dgm:spPr/>
      <dgm:t>
        <a:bodyPr/>
        <a:lstStyle/>
        <a:p>
          <a:endParaRPr lang="en-US" sz="1100">
            <a:latin typeface="+mj-lt"/>
          </a:endParaRPr>
        </a:p>
      </dgm:t>
    </dgm:pt>
    <dgm:pt modelId="{3AD682F9-8FAA-40C1-B30C-B1D96E45A7B2}" type="sibTrans" cxnId="{A74176BF-F181-444D-BE3C-FC3B0B4CD8AE}">
      <dgm:prSet/>
      <dgm:spPr/>
      <dgm:t>
        <a:bodyPr/>
        <a:lstStyle/>
        <a:p>
          <a:endParaRPr lang="en-US">
            <a:latin typeface="+mj-lt"/>
          </a:endParaRPr>
        </a:p>
      </dgm:t>
    </dgm:pt>
    <dgm:pt modelId="{7E5A2F25-1126-41AB-8C97-0FF8B6066AB0}">
      <dgm:prSet phldrT="[Text]" custT="1"/>
      <dgm:spPr/>
      <dgm:t>
        <a:bodyPr/>
        <a:lstStyle/>
        <a:p>
          <a:r>
            <a:rPr lang="en-US" sz="1400" dirty="0">
              <a:latin typeface="Microsoft PhagsPa"/>
              <a:cs typeface="Calibri Light"/>
              <a:hlinkClick xmlns:r="http://schemas.openxmlformats.org/officeDocument/2006/relationships" r:id="rId2"/>
            </a:rPr>
            <a:t>CAMHS</a:t>
          </a:r>
          <a:endParaRPr lang="en-US" sz="1400" dirty="0">
            <a:latin typeface="Microsoft PhagsPa"/>
            <a:cs typeface="Calibri Light"/>
          </a:endParaRPr>
        </a:p>
      </dgm:t>
    </dgm:pt>
    <dgm:pt modelId="{FC04C735-4507-4A0D-947B-6A9EFBBA7F43}" type="parTrans" cxnId="{AD2D1CF2-C05A-431E-BBCA-D0E75A6CBED9}">
      <dgm:prSet/>
      <dgm:spPr/>
      <dgm:t>
        <a:bodyPr/>
        <a:lstStyle/>
        <a:p>
          <a:endParaRPr lang="en-US" sz="1100">
            <a:latin typeface="+mj-lt"/>
          </a:endParaRPr>
        </a:p>
      </dgm:t>
    </dgm:pt>
    <dgm:pt modelId="{C13C6A15-0B7F-43CF-AD12-0D56F0CF238E}" type="sibTrans" cxnId="{AD2D1CF2-C05A-431E-BBCA-D0E75A6CBED9}">
      <dgm:prSet/>
      <dgm:spPr/>
      <dgm:t>
        <a:bodyPr/>
        <a:lstStyle/>
        <a:p>
          <a:endParaRPr lang="en-US">
            <a:latin typeface="+mj-lt"/>
          </a:endParaRPr>
        </a:p>
      </dgm:t>
    </dgm:pt>
    <dgm:pt modelId="{FF3E0DC5-3B4F-4D9C-A7E4-8E2A58511F0C}">
      <dgm:prSet phldrT="[Text]"/>
      <dgm:spPr>
        <a:solidFill>
          <a:schemeClr val="tx2">
            <a:lumMod val="90000"/>
            <a:lumOff val="10000"/>
          </a:schemeClr>
        </a:solidFill>
      </dgm:spPr>
      <dgm:t>
        <a:bodyPr/>
        <a:lstStyle/>
        <a:p>
          <a:r>
            <a:rPr lang="en-US" dirty="0">
              <a:latin typeface="Microsoft PhagsPa"/>
              <a:cs typeface="Calibri Light"/>
            </a:rPr>
            <a:t>Speech and language support</a:t>
          </a:r>
        </a:p>
      </dgm:t>
    </dgm:pt>
    <dgm:pt modelId="{1E8CC0FE-7832-450E-B03D-0DC548EE9249}" type="parTrans" cxnId="{6CA74A18-45FE-43E8-B590-46F15E8BEBF9}">
      <dgm:prSet/>
      <dgm:spPr/>
      <dgm:t>
        <a:bodyPr/>
        <a:lstStyle/>
        <a:p>
          <a:endParaRPr lang="en-US" sz="1100">
            <a:latin typeface="+mj-lt"/>
          </a:endParaRPr>
        </a:p>
      </dgm:t>
    </dgm:pt>
    <dgm:pt modelId="{87E0AD9E-DEF0-4338-96DE-28A87A661D79}" type="sibTrans" cxnId="{6CA74A18-45FE-43E8-B590-46F15E8BEBF9}">
      <dgm:prSet/>
      <dgm:spPr/>
      <dgm:t>
        <a:bodyPr/>
        <a:lstStyle/>
        <a:p>
          <a:endParaRPr lang="en-US">
            <a:latin typeface="+mj-lt"/>
          </a:endParaRPr>
        </a:p>
      </dgm:t>
    </dgm:pt>
    <dgm:pt modelId="{9FECE733-A838-4D74-A5EC-AF47D336AA16}">
      <dgm:prSet phldrT="[Text]" custT="1"/>
      <dgm:spPr/>
      <dgm:t>
        <a:bodyPr/>
        <a:lstStyle/>
        <a:p>
          <a:r>
            <a:rPr lang="en-US" sz="1400" dirty="0">
              <a:latin typeface="+mn-lt"/>
              <a:cs typeface="Calibri Light"/>
              <a:hlinkClick xmlns:r="http://schemas.openxmlformats.org/officeDocument/2006/relationships" r:id="rId3"/>
            </a:rPr>
            <a:t>C &amp; D Independent Speech and Language Therapy </a:t>
          </a:r>
          <a:endParaRPr lang="en-US" sz="1400" dirty="0">
            <a:latin typeface="Microsoft PhagsPa"/>
            <a:cs typeface="Calibri Light"/>
          </a:endParaRPr>
        </a:p>
      </dgm:t>
    </dgm:pt>
    <dgm:pt modelId="{88D057FA-D3E1-4EC3-BE90-F7841AE67A17}" type="parTrans" cxnId="{E44D44B2-7ACD-4533-820F-022E606E78D9}">
      <dgm:prSet/>
      <dgm:spPr/>
      <dgm:t>
        <a:bodyPr/>
        <a:lstStyle/>
        <a:p>
          <a:endParaRPr lang="en-US" sz="1100">
            <a:latin typeface="+mj-lt"/>
          </a:endParaRPr>
        </a:p>
      </dgm:t>
    </dgm:pt>
    <dgm:pt modelId="{74A22351-2843-4C49-92D3-E4632890D410}" type="sibTrans" cxnId="{E44D44B2-7ACD-4533-820F-022E606E78D9}">
      <dgm:prSet/>
      <dgm:spPr/>
      <dgm:t>
        <a:bodyPr/>
        <a:lstStyle/>
        <a:p>
          <a:endParaRPr lang="en-US">
            <a:latin typeface="+mj-lt"/>
          </a:endParaRPr>
        </a:p>
      </dgm:t>
    </dgm:pt>
    <dgm:pt modelId="{7C08358B-E6F6-468B-84FA-9B7FBA4785D8}">
      <dgm:prSet phldrT="[Text]"/>
      <dgm:spPr>
        <a:solidFill>
          <a:schemeClr val="tx2">
            <a:lumMod val="90000"/>
            <a:lumOff val="10000"/>
          </a:schemeClr>
        </a:solidFill>
      </dgm:spPr>
      <dgm:t>
        <a:bodyPr/>
        <a:lstStyle/>
        <a:p>
          <a:pPr rtl="0"/>
          <a:r>
            <a:rPr lang="en-US" b="0" dirty="0">
              <a:latin typeface="Microsoft PhagsPa"/>
              <a:cs typeface="Calibri Light"/>
            </a:rPr>
            <a:t>Community  Pediatrics</a:t>
          </a:r>
        </a:p>
      </dgm:t>
    </dgm:pt>
    <dgm:pt modelId="{34CDCF94-FCF8-45E2-AF2D-1EC94ECB2CCE}" type="parTrans" cxnId="{27F68F00-47DA-4978-AF4D-BEEF7A8C5ABF}">
      <dgm:prSet/>
      <dgm:spPr/>
      <dgm:t>
        <a:bodyPr/>
        <a:lstStyle/>
        <a:p>
          <a:endParaRPr lang="en-US" sz="1100">
            <a:latin typeface="+mj-lt"/>
          </a:endParaRPr>
        </a:p>
      </dgm:t>
    </dgm:pt>
    <dgm:pt modelId="{85E55D80-B661-4F1F-86D8-BF2923DA6616}" type="sibTrans" cxnId="{27F68F00-47DA-4978-AF4D-BEEF7A8C5ABF}">
      <dgm:prSet/>
      <dgm:spPr/>
      <dgm:t>
        <a:bodyPr/>
        <a:lstStyle/>
        <a:p>
          <a:endParaRPr lang="en-US">
            <a:latin typeface="+mj-lt"/>
          </a:endParaRPr>
        </a:p>
      </dgm:t>
    </dgm:pt>
    <dgm:pt modelId="{E95F34C5-A597-4945-8EB7-6A47884E9DC7}">
      <dgm:prSet phldrT="[Text]" custT="1"/>
      <dgm:spPr/>
      <dgm:t>
        <a:bodyPr/>
        <a:lstStyle/>
        <a:p>
          <a:r>
            <a:rPr lang="en-US" sz="1400" dirty="0">
              <a:latin typeface="Microsoft PhagsPa"/>
              <a:hlinkClick xmlns:r="http://schemas.openxmlformats.org/officeDocument/2006/relationships" r:id="rId4"/>
            </a:rPr>
            <a:t>Pediatricians</a:t>
          </a:r>
          <a:endParaRPr lang="en-US" sz="1400" dirty="0">
            <a:latin typeface="Microsoft PhagsPa"/>
          </a:endParaRPr>
        </a:p>
      </dgm:t>
    </dgm:pt>
    <dgm:pt modelId="{E78A48F1-D7D9-4E66-8167-9261941EBDE6}" type="parTrans" cxnId="{B25D0478-B85D-4014-936E-5DFC253A037E}">
      <dgm:prSet/>
      <dgm:spPr/>
      <dgm:t>
        <a:bodyPr/>
        <a:lstStyle/>
        <a:p>
          <a:endParaRPr lang="en-US" sz="1100">
            <a:latin typeface="+mj-lt"/>
          </a:endParaRPr>
        </a:p>
      </dgm:t>
    </dgm:pt>
    <dgm:pt modelId="{32099571-6741-4EC2-9529-9D8A752DAB5C}" type="sibTrans" cxnId="{B25D0478-B85D-4014-936E-5DFC253A037E}">
      <dgm:prSet/>
      <dgm:spPr/>
      <dgm:t>
        <a:bodyPr/>
        <a:lstStyle/>
        <a:p>
          <a:endParaRPr lang="en-US">
            <a:latin typeface="+mj-lt"/>
          </a:endParaRPr>
        </a:p>
      </dgm:t>
    </dgm:pt>
    <dgm:pt modelId="{A41F3114-FE29-4364-9D37-1802575156E1}">
      <dgm:prSet phldrT="[Text]" custT="1"/>
      <dgm:spPr/>
      <dgm:t>
        <a:bodyPr/>
        <a:lstStyle/>
        <a:p>
          <a:pPr rtl="0"/>
          <a:r>
            <a:rPr lang="en-US" sz="1400" dirty="0">
              <a:latin typeface="Microsoft PhagsPa"/>
              <a:ea typeface="+mj-lt"/>
              <a:cs typeface="Calibri Light"/>
              <a:hlinkClick xmlns:r="http://schemas.openxmlformats.org/officeDocument/2006/relationships" r:id="rId5"/>
            </a:rPr>
            <a:t>Occupational Therapy</a:t>
          </a:r>
          <a:endParaRPr lang="en-US" sz="1400" dirty="0">
            <a:latin typeface="Microsoft PhagsPa"/>
            <a:ea typeface="+mj-lt"/>
            <a:cs typeface="Calibri Light"/>
          </a:endParaRPr>
        </a:p>
      </dgm:t>
    </dgm:pt>
    <dgm:pt modelId="{93C2664A-4EB8-4F15-AD06-7C3DE63677F4}" type="parTrans" cxnId="{C9A5EAB4-E060-4900-B072-DB197BE3BA80}">
      <dgm:prSet/>
      <dgm:spPr/>
      <dgm:t>
        <a:bodyPr/>
        <a:lstStyle/>
        <a:p>
          <a:endParaRPr lang="en-US" sz="1100">
            <a:latin typeface="+mj-lt"/>
          </a:endParaRPr>
        </a:p>
      </dgm:t>
    </dgm:pt>
    <dgm:pt modelId="{80950F5D-ACA5-4FC4-BF60-EE79AF751BB8}" type="sibTrans" cxnId="{C9A5EAB4-E060-4900-B072-DB197BE3BA80}">
      <dgm:prSet/>
      <dgm:spPr/>
      <dgm:t>
        <a:bodyPr/>
        <a:lstStyle/>
        <a:p>
          <a:endParaRPr lang="en-US">
            <a:latin typeface="+mj-lt"/>
          </a:endParaRPr>
        </a:p>
      </dgm:t>
    </dgm:pt>
    <dgm:pt modelId="{63336027-1146-4C38-AF41-47367E5D3130}">
      <dgm:prSet phldrT="[Text]" custT="1"/>
      <dgm:spPr/>
      <dgm:t>
        <a:bodyPr/>
        <a:lstStyle/>
        <a:p>
          <a:r>
            <a:rPr lang="en-US" sz="1400" dirty="0">
              <a:latin typeface="Microsoft PhagsPa"/>
              <a:cs typeface="Calibri Light" panose="020F0302020204030204"/>
              <a:hlinkClick xmlns:r="http://schemas.openxmlformats.org/officeDocument/2006/relationships" r:id="rId6"/>
            </a:rPr>
            <a:t>Physiotherapy</a:t>
          </a:r>
          <a:endParaRPr lang="en-US" sz="1400" dirty="0">
            <a:latin typeface="Microsoft PhagsPa"/>
            <a:cs typeface="Calibri Light" panose="020F0302020204030204"/>
          </a:endParaRPr>
        </a:p>
      </dgm:t>
    </dgm:pt>
    <dgm:pt modelId="{61A9CB77-51CF-4DF0-B606-E998B53BEFC9}" type="parTrans" cxnId="{1F94F88E-3D2C-4990-BCC9-81BBF045EC78}">
      <dgm:prSet/>
      <dgm:spPr/>
      <dgm:t>
        <a:bodyPr/>
        <a:lstStyle/>
        <a:p>
          <a:endParaRPr lang="en-US" sz="1100">
            <a:latin typeface="+mj-lt"/>
          </a:endParaRPr>
        </a:p>
      </dgm:t>
    </dgm:pt>
    <dgm:pt modelId="{764BB342-D7D4-4D30-B9D4-5AE265960605}" type="sibTrans" cxnId="{1F94F88E-3D2C-4990-BCC9-81BBF045EC78}">
      <dgm:prSet/>
      <dgm:spPr/>
      <dgm:t>
        <a:bodyPr/>
        <a:lstStyle/>
        <a:p>
          <a:endParaRPr lang="en-US">
            <a:latin typeface="+mj-lt"/>
          </a:endParaRPr>
        </a:p>
      </dgm:t>
    </dgm:pt>
    <dgm:pt modelId="{F7AF4E81-4AA3-4450-BA79-983E6440CBE1}">
      <dgm:prSet phldrT="[Text]"/>
      <dgm:spPr>
        <a:solidFill>
          <a:schemeClr val="tx2">
            <a:lumMod val="90000"/>
            <a:lumOff val="10000"/>
          </a:schemeClr>
        </a:solidFill>
      </dgm:spPr>
      <dgm:t>
        <a:bodyPr/>
        <a:lstStyle/>
        <a:p>
          <a:r>
            <a:rPr lang="en-US" dirty="0">
              <a:latin typeface="Microsoft PhagsPa"/>
              <a:cs typeface="Calibri Light" panose="020F0302020204030204"/>
            </a:rPr>
            <a:t>Social Care</a:t>
          </a:r>
        </a:p>
      </dgm:t>
    </dgm:pt>
    <dgm:pt modelId="{95F21B24-A62B-4944-9413-B75CB54F41EA}" type="parTrans" cxnId="{D5E6396D-F9F3-4815-9A8A-641153AE58E6}">
      <dgm:prSet/>
      <dgm:spPr/>
      <dgm:t>
        <a:bodyPr/>
        <a:lstStyle/>
        <a:p>
          <a:endParaRPr lang="en-US" sz="1100">
            <a:latin typeface="+mj-lt"/>
          </a:endParaRPr>
        </a:p>
      </dgm:t>
    </dgm:pt>
    <dgm:pt modelId="{39679463-5320-4F5E-9A8B-A878E1FC155D}" type="sibTrans" cxnId="{D5E6396D-F9F3-4815-9A8A-641153AE58E6}">
      <dgm:prSet/>
      <dgm:spPr/>
      <dgm:t>
        <a:bodyPr/>
        <a:lstStyle/>
        <a:p>
          <a:endParaRPr lang="en-US">
            <a:latin typeface="+mj-lt"/>
          </a:endParaRPr>
        </a:p>
      </dgm:t>
    </dgm:pt>
    <dgm:pt modelId="{02F5B95A-96EC-4561-BDEF-628D99E61B23}">
      <dgm:prSet phldrT="[Text]" custT="1"/>
      <dgm:spPr/>
      <dgm:t>
        <a:bodyPr/>
        <a:lstStyle/>
        <a:p>
          <a:r>
            <a:rPr lang="en-US" sz="1400" dirty="0">
              <a:latin typeface="Microsoft PhagsPa"/>
              <a:cs typeface="Calibri Light" panose="020F0302020204030204"/>
              <a:hlinkClick xmlns:r="http://schemas.openxmlformats.org/officeDocument/2006/relationships" r:id="rId7"/>
            </a:rPr>
            <a:t>Family and Adolescent Support Service (FASS</a:t>
          </a:r>
          <a:r>
            <a:rPr lang="en-US" sz="1400" dirty="0">
              <a:latin typeface="Microsoft PhagsPa"/>
              <a:cs typeface="Calibri Light" panose="020F0302020204030204"/>
            </a:rPr>
            <a:t>)</a:t>
          </a:r>
        </a:p>
      </dgm:t>
    </dgm:pt>
    <dgm:pt modelId="{E087F5C1-0680-4B6C-911F-8BB9D764FF32}" type="parTrans" cxnId="{DF827EF4-C7EF-4B85-B0AC-93C02184DF3D}">
      <dgm:prSet/>
      <dgm:spPr/>
      <dgm:t>
        <a:bodyPr/>
        <a:lstStyle/>
        <a:p>
          <a:endParaRPr lang="en-US" sz="1100">
            <a:latin typeface="+mj-lt"/>
          </a:endParaRPr>
        </a:p>
      </dgm:t>
    </dgm:pt>
    <dgm:pt modelId="{369799C8-7B81-46BD-8EF7-247BDA669CF9}" type="sibTrans" cxnId="{DF827EF4-C7EF-4B85-B0AC-93C02184DF3D}">
      <dgm:prSet/>
      <dgm:spPr/>
      <dgm:t>
        <a:bodyPr/>
        <a:lstStyle/>
        <a:p>
          <a:endParaRPr lang="en-US">
            <a:latin typeface="+mj-lt"/>
          </a:endParaRPr>
        </a:p>
      </dgm:t>
    </dgm:pt>
    <dgm:pt modelId="{0581A38E-2FB1-41C2-B170-3024764836CF}">
      <dgm:prSet phldrT="[Text]" custT="1"/>
      <dgm:spPr/>
      <dgm:t>
        <a:bodyPr/>
        <a:lstStyle/>
        <a:p>
          <a:r>
            <a:rPr lang="en-US" sz="1400" dirty="0">
              <a:latin typeface="Microsoft PhagsPa"/>
              <a:cs typeface="Calibri Light" panose="020F0302020204030204"/>
              <a:hlinkClick xmlns:r="http://schemas.openxmlformats.org/officeDocument/2006/relationships" r:id="rId7"/>
            </a:rPr>
            <a:t>Social workers </a:t>
          </a:r>
          <a:endParaRPr lang="en-US" sz="1400" dirty="0">
            <a:latin typeface="Microsoft PhagsPa"/>
            <a:cs typeface="Calibri Light" panose="020F0302020204030204"/>
          </a:endParaRPr>
        </a:p>
      </dgm:t>
    </dgm:pt>
    <dgm:pt modelId="{871289B3-4F46-43F0-9DA0-A73DF7198877}" type="parTrans" cxnId="{CD256806-A452-4428-9A67-02AFC5BCF9C2}">
      <dgm:prSet/>
      <dgm:spPr/>
      <dgm:t>
        <a:bodyPr/>
        <a:lstStyle/>
        <a:p>
          <a:endParaRPr lang="en-US" sz="1100">
            <a:latin typeface="+mj-lt"/>
          </a:endParaRPr>
        </a:p>
      </dgm:t>
    </dgm:pt>
    <dgm:pt modelId="{73108E06-8BAE-4B9E-BD5D-D7A2B84B99D2}" type="sibTrans" cxnId="{CD256806-A452-4428-9A67-02AFC5BCF9C2}">
      <dgm:prSet/>
      <dgm:spPr/>
      <dgm:t>
        <a:bodyPr/>
        <a:lstStyle/>
        <a:p>
          <a:endParaRPr lang="en-US">
            <a:latin typeface="+mj-lt"/>
          </a:endParaRPr>
        </a:p>
      </dgm:t>
    </dgm:pt>
    <dgm:pt modelId="{0076A1D3-DF83-4FFC-924F-2E6183DB1594}" type="pres">
      <dgm:prSet presAssocID="{2E1CB11E-A3CA-468D-B127-6DA72F9D12B7}" presName="linear" presStyleCnt="0">
        <dgm:presLayoutVars>
          <dgm:dir/>
          <dgm:animLvl val="lvl"/>
          <dgm:resizeHandles val="exact"/>
        </dgm:presLayoutVars>
      </dgm:prSet>
      <dgm:spPr/>
    </dgm:pt>
    <dgm:pt modelId="{56BDA02C-01EE-4913-9A3D-41766E8C40B6}" type="pres">
      <dgm:prSet presAssocID="{DADFB434-A381-47C1-97C6-4ADAE5AAA17E}" presName="parentLin" presStyleCnt="0"/>
      <dgm:spPr/>
    </dgm:pt>
    <dgm:pt modelId="{DB48D6F9-D380-46D4-B6D9-B3AB6B39EC88}" type="pres">
      <dgm:prSet presAssocID="{DADFB434-A381-47C1-97C6-4ADAE5AAA17E}" presName="parentLeftMargin" presStyleLbl="node1" presStyleIdx="0" presStyleCnt="4"/>
      <dgm:spPr/>
    </dgm:pt>
    <dgm:pt modelId="{2BF28ADA-5D95-496A-A992-1DCF9B78D4E4}" type="pres">
      <dgm:prSet presAssocID="{DADFB434-A381-47C1-97C6-4ADAE5AAA17E}" presName="parentText" presStyleLbl="node1" presStyleIdx="0" presStyleCnt="4">
        <dgm:presLayoutVars>
          <dgm:chMax val="0"/>
          <dgm:bulletEnabled val="1"/>
        </dgm:presLayoutVars>
      </dgm:prSet>
      <dgm:spPr/>
    </dgm:pt>
    <dgm:pt modelId="{DEB2BB8F-B1ED-4D04-A578-C22FC87F140A}" type="pres">
      <dgm:prSet presAssocID="{DADFB434-A381-47C1-97C6-4ADAE5AAA17E}" presName="negativeSpace" presStyleCnt="0"/>
      <dgm:spPr/>
    </dgm:pt>
    <dgm:pt modelId="{BCA691D0-C201-42B1-BCE9-76D540F7297D}" type="pres">
      <dgm:prSet presAssocID="{DADFB434-A381-47C1-97C6-4ADAE5AAA17E}" presName="childText" presStyleLbl="conFgAcc1" presStyleIdx="0" presStyleCnt="4">
        <dgm:presLayoutVars>
          <dgm:bulletEnabled val="1"/>
        </dgm:presLayoutVars>
      </dgm:prSet>
      <dgm:spPr/>
    </dgm:pt>
    <dgm:pt modelId="{D818C8C0-EE1C-4417-B8EF-F2C4AB2DB3A2}" type="pres">
      <dgm:prSet presAssocID="{E82AA5E7-AE48-4EDE-8697-02ECFC68F730}" presName="spaceBetweenRectangles" presStyleCnt="0"/>
      <dgm:spPr/>
    </dgm:pt>
    <dgm:pt modelId="{B64EAAE8-29C9-4AE3-B015-C67A93CC9B1F}" type="pres">
      <dgm:prSet presAssocID="{FF3E0DC5-3B4F-4D9C-A7E4-8E2A58511F0C}" presName="parentLin" presStyleCnt="0"/>
      <dgm:spPr/>
    </dgm:pt>
    <dgm:pt modelId="{81E3CB12-CCE3-4B93-B22F-311B2A4E7243}" type="pres">
      <dgm:prSet presAssocID="{FF3E0DC5-3B4F-4D9C-A7E4-8E2A58511F0C}" presName="parentLeftMargin" presStyleLbl="node1" presStyleIdx="0" presStyleCnt="4"/>
      <dgm:spPr/>
    </dgm:pt>
    <dgm:pt modelId="{82C43C28-B131-4C96-8211-C31FCA853711}" type="pres">
      <dgm:prSet presAssocID="{FF3E0DC5-3B4F-4D9C-A7E4-8E2A58511F0C}" presName="parentText" presStyleLbl="node1" presStyleIdx="1" presStyleCnt="4">
        <dgm:presLayoutVars>
          <dgm:chMax val="0"/>
          <dgm:bulletEnabled val="1"/>
        </dgm:presLayoutVars>
      </dgm:prSet>
      <dgm:spPr/>
    </dgm:pt>
    <dgm:pt modelId="{73DB993A-E3BF-4B26-9264-94DAF0B22639}" type="pres">
      <dgm:prSet presAssocID="{FF3E0DC5-3B4F-4D9C-A7E4-8E2A58511F0C}" presName="negativeSpace" presStyleCnt="0"/>
      <dgm:spPr/>
    </dgm:pt>
    <dgm:pt modelId="{49D9C3E4-BC67-44AB-84FD-33E0EBD06D96}" type="pres">
      <dgm:prSet presAssocID="{FF3E0DC5-3B4F-4D9C-A7E4-8E2A58511F0C}" presName="childText" presStyleLbl="conFgAcc1" presStyleIdx="1" presStyleCnt="4" custLinFactNeighborX="-347" custLinFactNeighborY="13814">
        <dgm:presLayoutVars>
          <dgm:bulletEnabled val="1"/>
        </dgm:presLayoutVars>
      </dgm:prSet>
      <dgm:spPr/>
    </dgm:pt>
    <dgm:pt modelId="{9A7BDF5B-38C8-4C91-898D-37CC84BBE338}" type="pres">
      <dgm:prSet presAssocID="{87E0AD9E-DEF0-4338-96DE-28A87A661D79}" presName="spaceBetweenRectangles" presStyleCnt="0"/>
      <dgm:spPr/>
    </dgm:pt>
    <dgm:pt modelId="{81564E79-920A-4812-93E2-5E946F72F5CD}" type="pres">
      <dgm:prSet presAssocID="{7C08358B-E6F6-468B-84FA-9B7FBA4785D8}" presName="parentLin" presStyleCnt="0"/>
      <dgm:spPr/>
    </dgm:pt>
    <dgm:pt modelId="{9A1D2C1E-E44E-4069-A0AF-6E3C49C72926}" type="pres">
      <dgm:prSet presAssocID="{7C08358B-E6F6-468B-84FA-9B7FBA4785D8}" presName="parentLeftMargin" presStyleLbl="node1" presStyleIdx="1" presStyleCnt="4"/>
      <dgm:spPr/>
    </dgm:pt>
    <dgm:pt modelId="{5BF60E44-AF2B-46A0-A130-BB6B738EE8DF}" type="pres">
      <dgm:prSet presAssocID="{7C08358B-E6F6-468B-84FA-9B7FBA4785D8}" presName="parentText" presStyleLbl="node1" presStyleIdx="2" presStyleCnt="4">
        <dgm:presLayoutVars>
          <dgm:chMax val="0"/>
          <dgm:bulletEnabled val="1"/>
        </dgm:presLayoutVars>
      </dgm:prSet>
      <dgm:spPr/>
    </dgm:pt>
    <dgm:pt modelId="{C6C08BC6-97C8-4EA2-BD36-AFAE875C50D1}" type="pres">
      <dgm:prSet presAssocID="{7C08358B-E6F6-468B-84FA-9B7FBA4785D8}" presName="negativeSpace" presStyleCnt="0"/>
      <dgm:spPr/>
    </dgm:pt>
    <dgm:pt modelId="{3AB1A565-1EF6-4B83-892D-15FE503C63E7}" type="pres">
      <dgm:prSet presAssocID="{7C08358B-E6F6-468B-84FA-9B7FBA4785D8}" presName="childText" presStyleLbl="conFgAcc1" presStyleIdx="2" presStyleCnt="4">
        <dgm:presLayoutVars>
          <dgm:bulletEnabled val="1"/>
        </dgm:presLayoutVars>
      </dgm:prSet>
      <dgm:spPr/>
    </dgm:pt>
    <dgm:pt modelId="{08B4D211-034A-46DE-B898-94285C890B2F}" type="pres">
      <dgm:prSet presAssocID="{85E55D80-B661-4F1F-86D8-BF2923DA6616}" presName="spaceBetweenRectangles" presStyleCnt="0"/>
      <dgm:spPr/>
    </dgm:pt>
    <dgm:pt modelId="{760FADA3-27C3-4AB3-996A-B5E4E7C184D2}" type="pres">
      <dgm:prSet presAssocID="{F7AF4E81-4AA3-4450-BA79-983E6440CBE1}" presName="parentLin" presStyleCnt="0"/>
      <dgm:spPr/>
    </dgm:pt>
    <dgm:pt modelId="{4BA881EB-1A31-4DA2-A164-46991857383E}" type="pres">
      <dgm:prSet presAssocID="{F7AF4E81-4AA3-4450-BA79-983E6440CBE1}" presName="parentLeftMargin" presStyleLbl="node1" presStyleIdx="2" presStyleCnt="4"/>
      <dgm:spPr/>
    </dgm:pt>
    <dgm:pt modelId="{995897C2-D8AD-49B2-A8AF-D7B2ECD8DA8D}" type="pres">
      <dgm:prSet presAssocID="{F7AF4E81-4AA3-4450-BA79-983E6440CBE1}" presName="parentText" presStyleLbl="node1" presStyleIdx="3" presStyleCnt="4">
        <dgm:presLayoutVars>
          <dgm:chMax val="0"/>
          <dgm:bulletEnabled val="1"/>
        </dgm:presLayoutVars>
      </dgm:prSet>
      <dgm:spPr/>
    </dgm:pt>
    <dgm:pt modelId="{82FAFB69-8210-4121-868C-FC1828E88924}" type="pres">
      <dgm:prSet presAssocID="{F7AF4E81-4AA3-4450-BA79-983E6440CBE1}" presName="negativeSpace" presStyleCnt="0"/>
      <dgm:spPr/>
    </dgm:pt>
    <dgm:pt modelId="{D9B9A028-F2EA-480C-B3CD-CA749650CB74}" type="pres">
      <dgm:prSet presAssocID="{F7AF4E81-4AA3-4450-BA79-983E6440CBE1}" presName="childText" presStyleLbl="conFgAcc1" presStyleIdx="3" presStyleCnt="4">
        <dgm:presLayoutVars>
          <dgm:bulletEnabled val="1"/>
        </dgm:presLayoutVars>
      </dgm:prSet>
      <dgm:spPr/>
    </dgm:pt>
  </dgm:ptLst>
  <dgm:cxnLst>
    <dgm:cxn modelId="{27F68F00-47DA-4978-AF4D-BEEF7A8C5ABF}" srcId="{2E1CB11E-A3CA-468D-B127-6DA72F9D12B7}" destId="{7C08358B-E6F6-468B-84FA-9B7FBA4785D8}" srcOrd="2" destOrd="0" parTransId="{34CDCF94-FCF8-45E2-AF2D-1EC94ECB2CCE}" sibTransId="{85E55D80-B661-4F1F-86D8-BF2923DA6616}"/>
    <dgm:cxn modelId="{CD256806-A452-4428-9A67-02AFC5BCF9C2}" srcId="{F7AF4E81-4AA3-4450-BA79-983E6440CBE1}" destId="{0581A38E-2FB1-41C2-B170-3024764836CF}" srcOrd="1" destOrd="0" parTransId="{871289B3-4F46-43F0-9DA0-A73DF7198877}" sibTransId="{73108E06-8BAE-4B9E-BD5D-D7A2B84B99D2}"/>
    <dgm:cxn modelId="{6CA74A18-45FE-43E8-B590-46F15E8BEBF9}" srcId="{2E1CB11E-A3CA-468D-B127-6DA72F9D12B7}" destId="{FF3E0DC5-3B4F-4D9C-A7E4-8E2A58511F0C}" srcOrd="1" destOrd="0" parTransId="{1E8CC0FE-7832-450E-B03D-0DC548EE9249}" sibTransId="{87E0AD9E-DEF0-4338-96DE-28A87A661D79}"/>
    <dgm:cxn modelId="{C793B429-A454-49CB-97F3-E710E57EEEDC}" type="presOf" srcId="{F7AF4E81-4AA3-4450-BA79-983E6440CBE1}" destId="{4BA881EB-1A31-4DA2-A164-46991857383E}" srcOrd="0" destOrd="0" presId="urn:microsoft.com/office/officeart/2005/8/layout/list1"/>
    <dgm:cxn modelId="{A105BA40-3FC5-4215-B57B-8016017A79B0}" type="presOf" srcId="{7E5A2F25-1126-41AB-8C97-0FF8B6066AB0}" destId="{BCA691D0-C201-42B1-BCE9-76D540F7297D}" srcOrd="0" destOrd="1" presId="urn:microsoft.com/office/officeart/2005/8/layout/list1"/>
    <dgm:cxn modelId="{8BFBCB40-B403-456D-BFEA-FF8DFAC45D91}" type="presOf" srcId="{7C08358B-E6F6-468B-84FA-9B7FBA4785D8}" destId="{9A1D2C1E-E44E-4069-A0AF-6E3C49C72926}" srcOrd="0" destOrd="0" presId="urn:microsoft.com/office/officeart/2005/8/layout/list1"/>
    <dgm:cxn modelId="{66B50E65-182A-4CA4-A6F9-C603721F5665}" srcId="{2E1CB11E-A3CA-468D-B127-6DA72F9D12B7}" destId="{DADFB434-A381-47C1-97C6-4ADAE5AAA17E}" srcOrd="0" destOrd="0" parTransId="{487E533E-3025-4D1D-AC64-C1EE84D11B43}" sibTransId="{E82AA5E7-AE48-4EDE-8697-02ECFC68F730}"/>
    <dgm:cxn modelId="{9300A76C-190B-43EA-AD47-870696C624B0}" type="presOf" srcId="{A41F3114-FE29-4364-9D37-1802575156E1}" destId="{3AB1A565-1EF6-4B83-892D-15FE503C63E7}" srcOrd="0" destOrd="1" presId="urn:microsoft.com/office/officeart/2005/8/layout/list1"/>
    <dgm:cxn modelId="{D5E6396D-F9F3-4815-9A8A-641153AE58E6}" srcId="{2E1CB11E-A3CA-468D-B127-6DA72F9D12B7}" destId="{F7AF4E81-4AA3-4450-BA79-983E6440CBE1}" srcOrd="3" destOrd="0" parTransId="{95F21B24-A62B-4944-9413-B75CB54F41EA}" sibTransId="{39679463-5320-4F5E-9A8B-A878E1FC155D}"/>
    <dgm:cxn modelId="{85A9EA4F-DB24-4BAF-8027-306EA35A862D}" type="presOf" srcId="{0581A38E-2FB1-41C2-B170-3024764836CF}" destId="{D9B9A028-F2EA-480C-B3CD-CA749650CB74}" srcOrd="0" destOrd="1" presId="urn:microsoft.com/office/officeart/2005/8/layout/list1"/>
    <dgm:cxn modelId="{B25D0478-B85D-4014-936E-5DFC253A037E}" srcId="{7C08358B-E6F6-468B-84FA-9B7FBA4785D8}" destId="{E95F34C5-A597-4945-8EB7-6A47884E9DC7}" srcOrd="0" destOrd="0" parTransId="{E78A48F1-D7D9-4E66-8167-9261941EBDE6}" sibTransId="{32099571-6741-4EC2-9529-9D8A752DAB5C}"/>
    <dgm:cxn modelId="{6FBA6859-D2FF-4FE5-8BCE-2E0BB4E627E9}" type="presOf" srcId="{E95F34C5-A597-4945-8EB7-6A47884E9DC7}" destId="{3AB1A565-1EF6-4B83-892D-15FE503C63E7}" srcOrd="0" destOrd="0" presId="urn:microsoft.com/office/officeart/2005/8/layout/list1"/>
    <dgm:cxn modelId="{B2EDEA79-9883-4349-8EBD-D4768C223B15}" type="presOf" srcId="{F7AF4E81-4AA3-4450-BA79-983E6440CBE1}" destId="{995897C2-D8AD-49B2-A8AF-D7B2ECD8DA8D}" srcOrd="1" destOrd="0" presId="urn:microsoft.com/office/officeart/2005/8/layout/list1"/>
    <dgm:cxn modelId="{1F94F88E-3D2C-4990-BCC9-81BBF045EC78}" srcId="{7C08358B-E6F6-468B-84FA-9B7FBA4785D8}" destId="{63336027-1146-4C38-AF41-47367E5D3130}" srcOrd="2" destOrd="0" parTransId="{61A9CB77-51CF-4DF0-B606-E998B53BEFC9}" sibTransId="{764BB342-D7D4-4D30-B9D4-5AE265960605}"/>
    <dgm:cxn modelId="{BDD530A1-3B4B-4990-8641-CA6A9873EBF5}" type="presOf" srcId="{FF3E0DC5-3B4F-4D9C-A7E4-8E2A58511F0C}" destId="{82C43C28-B131-4C96-8211-C31FCA853711}" srcOrd="1" destOrd="0" presId="urn:microsoft.com/office/officeart/2005/8/layout/list1"/>
    <dgm:cxn modelId="{7006F5A8-6E88-488B-8864-4C3FDFB23ED9}" type="presOf" srcId="{DADFB434-A381-47C1-97C6-4ADAE5AAA17E}" destId="{DB48D6F9-D380-46D4-B6D9-B3AB6B39EC88}" srcOrd="0" destOrd="0" presId="urn:microsoft.com/office/officeart/2005/8/layout/list1"/>
    <dgm:cxn modelId="{E44D44B2-7ACD-4533-820F-022E606E78D9}" srcId="{FF3E0DC5-3B4F-4D9C-A7E4-8E2A58511F0C}" destId="{9FECE733-A838-4D74-A5EC-AF47D336AA16}" srcOrd="0" destOrd="0" parTransId="{88D057FA-D3E1-4EC3-BE90-F7841AE67A17}" sibTransId="{74A22351-2843-4C49-92D3-E4632890D410}"/>
    <dgm:cxn modelId="{A77281B3-32EF-4C20-AE4A-BA2ABD994036}" type="presOf" srcId="{9FECE733-A838-4D74-A5EC-AF47D336AA16}" destId="{49D9C3E4-BC67-44AB-84FD-33E0EBD06D96}" srcOrd="0" destOrd="0" presId="urn:microsoft.com/office/officeart/2005/8/layout/list1"/>
    <dgm:cxn modelId="{C9A5EAB4-E060-4900-B072-DB197BE3BA80}" srcId="{7C08358B-E6F6-468B-84FA-9B7FBA4785D8}" destId="{A41F3114-FE29-4364-9D37-1802575156E1}" srcOrd="1" destOrd="0" parTransId="{93C2664A-4EB8-4F15-AD06-7C3DE63677F4}" sibTransId="{80950F5D-ACA5-4FC4-BF60-EE79AF751BB8}"/>
    <dgm:cxn modelId="{085EF6B5-A367-4379-9435-598094CD814C}" type="presOf" srcId="{63336027-1146-4C38-AF41-47367E5D3130}" destId="{3AB1A565-1EF6-4B83-892D-15FE503C63E7}" srcOrd="0" destOrd="2" presId="urn:microsoft.com/office/officeart/2005/8/layout/list1"/>
    <dgm:cxn modelId="{7C5756BD-AE42-4637-B938-12791274AC62}" type="presOf" srcId="{2F9899AC-B2F3-4764-B385-BA52E9A24F0E}" destId="{BCA691D0-C201-42B1-BCE9-76D540F7297D}" srcOrd="0" destOrd="0" presId="urn:microsoft.com/office/officeart/2005/8/layout/list1"/>
    <dgm:cxn modelId="{8A7A1CBE-FCDC-4780-AFAF-7D2F1B78B607}" type="presOf" srcId="{7C08358B-E6F6-468B-84FA-9B7FBA4785D8}" destId="{5BF60E44-AF2B-46A0-A130-BB6B738EE8DF}" srcOrd="1" destOrd="0" presId="urn:microsoft.com/office/officeart/2005/8/layout/list1"/>
    <dgm:cxn modelId="{A74176BF-F181-444D-BE3C-FC3B0B4CD8AE}" srcId="{DADFB434-A381-47C1-97C6-4ADAE5AAA17E}" destId="{2F9899AC-B2F3-4764-B385-BA52E9A24F0E}" srcOrd="0" destOrd="0" parTransId="{6104721E-F60C-4F49-B321-903A5FE10985}" sibTransId="{3AD682F9-8FAA-40C1-B30C-B1D96E45A7B2}"/>
    <dgm:cxn modelId="{02C9B6D1-EC08-4132-A856-E3820EDEF2A9}" type="presOf" srcId="{DADFB434-A381-47C1-97C6-4ADAE5AAA17E}" destId="{2BF28ADA-5D95-496A-A992-1DCF9B78D4E4}" srcOrd="1" destOrd="0" presId="urn:microsoft.com/office/officeart/2005/8/layout/list1"/>
    <dgm:cxn modelId="{790D3DD2-A7C0-4D0C-BFC6-4F62B5541815}" type="presOf" srcId="{2E1CB11E-A3CA-468D-B127-6DA72F9D12B7}" destId="{0076A1D3-DF83-4FFC-924F-2E6183DB1594}" srcOrd="0" destOrd="0" presId="urn:microsoft.com/office/officeart/2005/8/layout/list1"/>
    <dgm:cxn modelId="{458604D6-D33E-4B84-9494-84442C2A5ED7}" type="presOf" srcId="{FF3E0DC5-3B4F-4D9C-A7E4-8E2A58511F0C}" destId="{81E3CB12-CCE3-4B93-B22F-311B2A4E7243}" srcOrd="0" destOrd="0" presId="urn:microsoft.com/office/officeart/2005/8/layout/list1"/>
    <dgm:cxn modelId="{AD2D1CF2-C05A-431E-BBCA-D0E75A6CBED9}" srcId="{DADFB434-A381-47C1-97C6-4ADAE5AAA17E}" destId="{7E5A2F25-1126-41AB-8C97-0FF8B6066AB0}" srcOrd="1" destOrd="0" parTransId="{FC04C735-4507-4A0D-947B-6A9EFBBA7F43}" sibTransId="{C13C6A15-0B7F-43CF-AD12-0D56F0CF238E}"/>
    <dgm:cxn modelId="{DF827EF4-C7EF-4B85-B0AC-93C02184DF3D}" srcId="{F7AF4E81-4AA3-4450-BA79-983E6440CBE1}" destId="{02F5B95A-96EC-4561-BDEF-628D99E61B23}" srcOrd="0" destOrd="0" parTransId="{E087F5C1-0680-4B6C-911F-8BB9D764FF32}" sibTransId="{369799C8-7B81-46BD-8EF7-247BDA669CF9}"/>
    <dgm:cxn modelId="{3DD280F6-7245-4B69-8EB4-45C6CBFD181F}" type="presOf" srcId="{02F5B95A-96EC-4561-BDEF-628D99E61B23}" destId="{D9B9A028-F2EA-480C-B3CD-CA749650CB74}" srcOrd="0" destOrd="0" presId="urn:microsoft.com/office/officeart/2005/8/layout/list1"/>
    <dgm:cxn modelId="{DF788462-6F5E-4721-A478-E3801E3B69B3}" type="presParOf" srcId="{0076A1D3-DF83-4FFC-924F-2E6183DB1594}" destId="{56BDA02C-01EE-4913-9A3D-41766E8C40B6}" srcOrd="0" destOrd="0" presId="urn:microsoft.com/office/officeart/2005/8/layout/list1"/>
    <dgm:cxn modelId="{21DEE687-F7CD-445E-964C-7564B731B5D8}" type="presParOf" srcId="{56BDA02C-01EE-4913-9A3D-41766E8C40B6}" destId="{DB48D6F9-D380-46D4-B6D9-B3AB6B39EC88}" srcOrd="0" destOrd="0" presId="urn:microsoft.com/office/officeart/2005/8/layout/list1"/>
    <dgm:cxn modelId="{A5271B2D-0A2F-4B8B-BE47-62D63F119A4A}" type="presParOf" srcId="{56BDA02C-01EE-4913-9A3D-41766E8C40B6}" destId="{2BF28ADA-5D95-496A-A992-1DCF9B78D4E4}" srcOrd="1" destOrd="0" presId="urn:microsoft.com/office/officeart/2005/8/layout/list1"/>
    <dgm:cxn modelId="{43FE706E-3810-4393-9A51-40C9F19CC69E}" type="presParOf" srcId="{0076A1D3-DF83-4FFC-924F-2E6183DB1594}" destId="{DEB2BB8F-B1ED-4D04-A578-C22FC87F140A}" srcOrd="1" destOrd="0" presId="urn:microsoft.com/office/officeart/2005/8/layout/list1"/>
    <dgm:cxn modelId="{C5326DFC-AEB5-46F7-AF77-CD6376CE8D39}" type="presParOf" srcId="{0076A1D3-DF83-4FFC-924F-2E6183DB1594}" destId="{BCA691D0-C201-42B1-BCE9-76D540F7297D}" srcOrd="2" destOrd="0" presId="urn:microsoft.com/office/officeart/2005/8/layout/list1"/>
    <dgm:cxn modelId="{DD98AFE1-E0E9-447C-BEB4-F50D46815373}" type="presParOf" srcId="{0076A1D3-DF83-4FFC-924F-2E6183DB1594}" destId="{D818C8C0-EE1C-4417-B8EF-F2C4AB2DB3A2}" srcOrd="3" destOrd="0" presId="urn:microsoft.com/office/officeart/2005/8/layout/list1"/>
    <dgm:cxn modelId="{25AC8936-5FEC-4FDD-A6DA-3745E88C6061}" type="presParOf" srcId="{0076A1D3-DF83-4FFC-924F-2E6183DB1594}" destId="{B64EAAE8-29C9-4AE3-B015-C67A93CC9B1F}" srcOrd="4" destOrd="0" presId="urn:microsoft.com/office/officeart/2005/8/layout/list1"/>
    <dgm:cxn modelId="{82E86759-5F87-4EE1-B682-7BF85CA04D23}" type="presParOf" srcId="{B64EAAE8-29C9-4AE3-B015-C67A93CC9B1F}" destId="{81E3CB12-CCE3-4B93-B22F-311B2A4E7243}" srcOrd="0" destOrd="0" presId="urn:microsoft.com/office/officeart/2005/8/layout/list1"/>
    <dgm:cxn modelId="{363119E9-F712-44B3-BBBD-634C090198F5}" type="presParOf" srcId="{B64EAAE8-29C9-4AE3-B015-C67A93CC9B1F}" destId="{82C43C28-B131-4C96-8211-C31FCA853711}" srcOrd="1" destOrd="0" presId="urn:microsoft.com/office/officeart/2005/8/layout/list1"/>
    <dgm:cxn modelId="{7DF89B67-9C03-4D6D-82DF-5EAFFE4D1C20}" type="presParOf" srcId="{0076A1D3-DF83-4FFC-924F-2E6183DB1594}" destId="{73DB993A-E3BF-4B26-9264-94DAF0B22639}" srcOrd="5" destOrd="0" presId="urn:microsoft.com/office/officeart/2005/8/layout/list1"/>
    <dgm:cxn modelId="{B699E507-5184-4368-96C5-F8CD8FCF7C6D}" type="presParOf" srcId="{0076A1D3-DF83-4FFC-924F-2E6183DB1594}" destId="{49D9C3E4-BC67-44AB-84FD-33E0EBD06D96}" srcOrd="6" destOrd="0" presId="urn:microsoft.com/office/officeart/2005/8/layout/list1"/>
    <dgm:cxn modelId="{EB415963-97C8-44DA-AA12-E66356266D30}" type="presParOf" srcId="{0076A1D3-DF83-4FFC-924F-2E6183DB1594}" destId="{9A7BDF5B-38C8-4C91-898D-37CC84BBE338}" srcOrd="7" destOrd="0" presId="urn:microsoft.com/office/officeart/2005/8/layout/list1"/>
    <dgm:cxn modelId="{970C1781-87F9-49FE-9705-86080703481B}" type="presParOf" srcId="{0076A1D3-DF83-4FFC-924F-2E6183DB1594}" destId="{81564E79-920A-4812-93E2-5E946F72F5CD}" srcOrd="8" destOrd="0" presId="urn:microsoft.com/office/officeart/2005/8/layout/list1"/>
    <dgm:cxn modelId="{C14A47D7-9A74-4DE2-8AC5-5AC8336F6F4A}" type="presParOf" srcId="{81564E79-920A-4812-93E2-5E946F72F5CD}" destId="{9A1D2C1E-E44E-4069-A0AF-6E3C49C72926}" srcOrd="0" destOrd="0" presId="urn:microsoft.com/office/officeart/2005/8/layout/list1"/>
    <dgm:cxn modelId="{DA1D26F0-ABE1-4300-8B5D-D392E6A30BCF}" type="presParOf" srcId="{81564E79-920A-4812-93E2-5E946F72F5CD}" destId="{5BF60E44-AF2B-46A0-A130-BB6B738EE8DF}" srcOrd="1" destOrd="0" presId="urn:microsoft.com/office/officeart/2005/8/layout/list1"/>
    <dgm:cxn modelId="{43DE1DC7-93FA-4843-8238-6A4255975690}" type="presParOf" srcId="{0076A1D3-DF83-4FFC-924F-2E6183DB1594}" destId="{C6C08BC6-97C8-4EA2-BD36-AFAE875C50D1}" srcOrd="9" destOrd="0" presId="urn:microsoft.com/office/officeart/2005/8/layout/list1"/>
    <dgm:cxn modelId="{4CF5BAAA-B46A-41EE-A136-FC494280D099}" type="presParOf" srcId="{0076A1D3-DF83-4FFC-924F-2E6183DB1594}" destId="{3AB1A565-1EF6-4B83-892D-15FE503C63E7}" srcOrd="10" destOrd="0" presId="urn:microsoft.com/office/officeart/2005/8/layout/list1"/>
    <dgm:cxn modelId="{213A3381-1072-4261-8D4A-F293287EE5E2}" type="presParOf" srcId="{0076A1D3-DF83-4FFC-924F-2E6183DB1594}" destId="{08B4D211-034A-46DE-B898-94285C890B2F}" srcOrd="11" destOrd="0" presId="urn:microsoft.com/office/officeart/2005/8/layout/list1"/>
    <dgm:cxn modelId="{5EB4A334-2CE5-4463-B2D8-8A3437D219B0}" type="presParOf" srcId="{0076A1D3-DF83-4FFC-924F-2E6183DB1594}" destId="{760FADA3-27C3-4AB3-996A-B5E4E7C184D2}" srcOrd="12" destOrd="0" presId="urn:microsoft.com/office/officeart/2005/8/layout/list1"/>
    <dgm:cxn modelId="{84D7CBD0-31A3-4624-85FF-74E93390E1D4}" type="presParOf" srcId="{760FADA3-27C3-4AB3-996A-B5E4E7C184D2}" destId="{4BA881EB-1A31-4DA2-A164-46991857383E}" srcOrd="0" destOrd="0" presId="urn:microsoft.com/office/officeart/2005/8/layout/list1"/>
    <dgm:cxn modelId="{D21C5116-BAA3-496F-8D82-BCCA57F60E62}" type="presParOf" srcId="{760FADA3-27C3-4AB3-996A-B5E4E7C184D2}" destId="{995897C2-D8AD-49B2-A8AF-D7B2ECD8DA8D}" srcOrd="1" destOrd="0" presId="urn:microsoft.com/office/officeart/2005/8/layout/list1"/>
    <dgm:cxn modelId="{4DA4B8CA-E783-4634-9AE8-C6323F04DB89}" type="presParOf" srcId="{0076A1D3-DF83-4FFC-924F-2E6183DB1594}" destId="{82FAFB69-8210-4121-868C-FC1828E88924}" srcOrd="13" destOrd="0" presId="urn:microsoft.com/office/officeart/2005/8/layout/list1"/>
    <dgm:cxn modelId="{14DFB472-EEF1-4DA9-8FB4-DE7EF57AF36A}" type="presParOf" srcId="{0076A1D3-DF83-4FFC-924F-2E6183DB1594}" destId="{D9B9A028-F2EA-480C-B3CD-CA749650CB74}"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1CB11E-A3CA-468D-B127-6DA72F9D12B7}" type="doc">
      <dgm:prSet loTypeId="urn:microsoft.com/office/officeart/2005/8/layout/list1" loCatId="list" qsTypeId="urn:microsoft.com/office/officeart/2005/8/quickstyle/3d2" qsCatId="3D" csTypeId="urn:microsoft.com/office/officeart/2005/8/colors/accent2_4" csCatId="accent2" phldr="1"/>
      <dgm:spPr/>
      <dgm:t>
        <a:bodyPr/>
        <a:lstStyle/>
        <a:p>
          <a:endParaRPr lang="en-US"/>
        </a:p>
      </dgm:t>
    </dgm:pt>
    <dgm:pt modelId="{C2D9B42A-678F-4D74-8E58-13E3BD64A6CA}">
      <dgm:prSet phldrT="[Text]" custT="1"/>
      <dgm:spPr>
        <a:solidFill>
          <a:schemeClr val="tx2">
            <a:lumMod val="90000"/>
            <a:lumOff val="10000"/>
          </a:schemeClr>
        </a:solidFill>
      </dgm:spPr>
      <dgm:t>
        <a:bodyPr/>
        <a:lstStyle/>
        <a:p>
          <a:r>
            <a:rPr lang="en-US" sz="1400" dirty="0">
              <a:latin typeface="Microsoft PhagsPa"/>
              <a:cs typeface="Calibri Light" panose="020F0302020204030204"/>
            </a:rPr>
            <a:t>Specialist Teachers</a:t>
          </a:r>
        </a:p>
      </dgm:t>
    </dgm:pt>
    <dgm:pt modelId="{949C1FC7-0046-455F-A88B-4D6040CF4B88}" type="parTrans" cxnId="{06280E2C-6F0F-4C90-9621-EBF82941175A}">
      <dgm:prSet/>
      <dgm:spPr/>
      <dgm:t>
        <a:bodyPr/>
        <a:lstStyle/>
        <a:p>
          <a:endParaRPr lang="en-US" sz="1100">
            <a:latin typeface="+mj-lt"/>
          </a:endParaRPr>
        </a:p>
      </dgm:t>
    </dgm:pt>
    <dgm:pt modelId="{E94BD5D0-6165-475D-8C9C-0D18E6B0505C}" type="sibTrans" cxnId="{06280E2C-6F0F-4C90-9621-EBF82941175A}">
      <dgm:prSet/>
      <dgm:spPr/>
      <dgm:t>
        <a:bodyPr/>
        <a:lstStyle/>
        <a:p>
          <a:endParaRPr lang="en-US">
            <a:latin typeface="+mj-lt"/>
          </a:endParaRPr>
        </a:p>
      </dgm:t>
    </dgm:pt>
    <dgm:pt modelId="{56424BFF-488E-4CCA-99FD-9B27007762F3}">
      <dgm:prSet phldrT="[Text]" custT="1"/>
      <dgm:spPr/>
      <dgm:t>
        <a:bodyPr/>
        <a:lstStyle/>
        <a:p>
          <a:r>
            <a:rPr lang="en-US" sz="1400" dirty="0">
              <a:latin typeface="Microsoft PhagsPa"/>
              <a:cs typeface="Calibri Light" panose="020F0302020204030204"/>
              <a:hlinkClick xmlns:r="http://schemas.openxmlformats.org/officeDocument/2006/relationships" r:id="rId1"/>
            </a:rPr>
            <a:t>Sensory Service - Visual &amp; Hearing impairments</a:t>
          </a:r>
          <a:endParaRPr lang="en-US" sz="1400" dirty="0">
            <a:latin typeface="Microsoft PhagsPa"/>
            <a:cs typeface="Calibri Light" panose="020F0302020204030204"/>
          </a:endParaRPr>
        </a:p>
      </dgm:t>
    </dgm:pt>
    <dgm:pt modelId="{3B26CE61-EAD2-4551-B1EF-D25B137F23A2}" type="parTrans" cxnId="{68073407-9469-4AC2-9F9B-3A514065E14D}">
      <dgm:prSet/>
      <dgm:spPr/>
      <dgm:t>
        <a:bodyPr/>
        <a:lstStyle/>
        <a:p>
          <a:endParaRPr lang="en-US" sz="1100">
            <a:latin typeface="+mj-lt"/>
          </a:endParaRPr>
        </a:p>
      </dgm:t>
    </dgm:pt>
    <dgm:pt modelId="{1CD12DD6-7A1E-4EC7-984C-CACB7455AD7B}" type="sibTrans" cxnId="{68073407-9469-4AC2-9F9B-3A514065E14D}">
      <dgm:prSet/>
      <dgm:spPr/>
      <dgm:t>
        <a:bodyPr/>
        <a:lstStyle/>
        <a:p>
          <a:endParaRPr lang="en-US">
            <a:latin typeface="+mj-lt"/>
          </a:endParaRPr>
        </a:p>
      </dgm:t>
    </dgm:pt>
    <dgm:pt modelId="{63D9F906-370E-4CF0-A824-1F3246D96C32}">
      <dgm:prSet phldrT="[Text]" custT="1"/>
      <dgm:spPr>
        <a:solidFill>
          <a:schemeClr val="tx2">
            <a:lumMod val="90000"/>
            <a:lumOff val="10000"/>
          </a:schemeClr>
        </a:solidFill>
      </dgm:spPr>
      <dgm:t>
        <a:bodyPr/>
        <a:lstStyle/>
        <a:p>
          <a:pPr rtl="0"/>
          <a:r>
            <a:rPr lang="en-US" sz="1400" dirty="0">
              <a:latin typeface="Microsoft PhagsPa"/>
              <a:cs typeface="Calibri Light"/>
            </a:rPr>
            <a:t>School Health Team</a:t>
          </a:r>
        </a:p>
      </dgm:t>
    </dgm:pt>
    <dgm:pt modelId="{B22004A9-6764-4E5E-8A1A-D8AEC121685D}" type="parTrans" cxnId="{C1ECA85C-77FD-4723-BE8D-E212B1C9FAF5}">
      <dgm:prSet/>
      <dgm:spPr/>
      <dgm:t>
        <a:bodyPr/>
        <a:lstStyle/>
        <a:p>
          <a:endParaRPr lang="en-US" sz="1100">
            <a:latin typeface="+mj-lt"/>
          </a:endParaRPr>
        </a:p>
      </dgm:t>
    </dgm:pt>
    <dgm:pt modelId="{E80FD4E6-C775-4541-96A5-655502ADEDE9}" type="sibTrans" cxnId="{C1ECA85C-77FD-4723-BE8D-E212B1C9FAF5}">
      <dgm:prSet/>
      <dgm:spPr/>
      <dgm:t>
        <a:bodyPr/>
        <a:lstStyle/>
        <a:p>
          <a:endParaRPr lang="en-US">
            <a:latin typeface="+mj-lt"/>
          </a:endParaRPr>
        </a:p>
      </dgm:t>
    </dgm:pt>
    <dgm:pt modelId="{EDAAFECE-87D1-49F1-A102-D53DCF764317}">
      <dgm:prSet phldrT="[Text]" custT="1"/>
      <dgm:spPr/>
      <dgm:t>
        <a:bodyPr/>
        <a:lstStyle/>
        <a:p>
          <a:pPr rtl="0"/>
          <a:r>
            <a:rPr lang="en-US" sz="1400" dirty="0">
              <a:latin typeface="Microsoft PhagsPa"/>
              <a:cs typeface="Calibri Light"/>
              <a:hlinkClick xmlns:r="http://schemas.openxmlformats.org/officeDocument/2006/relationships" r:id="rId2"/>
            </a:rPr>
            <a:t>School Nursing</a:t>
          </a:r>
          <a:endParaRPr lang="en-US" sz="1400" dirty="0">
            <a:latin typeface="Microsoft PhagsPa"/>
            <a:cs typeface="Calibri Light"/>
          </a:endParaRPr>
        </a:p>
      </dgm:t>
    </dgm:pt>
    <dgm:pt modelId="{BEC4A9FA-4C24-4003-A088-CA97680426D6}" type="parTrans" cxnId="{0884062C-94AA-40EA-A7CB-6089AB0E0F8C}">
      <dgm:prSet/>
      <dgm:spPr/>
      <dgm:t>
        <a:bodyPr/>
        <a:lstStyle/>
        <a:p>
          <a:endParaRPr lang="en-US" sz="1100">
            <a:latin typeface="+mj-lt"/>
          </a:endParaRPr>
        </a:p>
      </dgm:t>
    </dgm:pt>
    <dgm:pt modelId="{6C22EA48-E996-490D-A406-E591F733AFFD}" type="sibTrans" cxnId="{0884062C-94AA-40EA-A7CB-6089AB0E0F8C}">
      <dgm:prSet/>
      <dgm:spPr/>
      <dgm:t>
        <a:bodyPr/>
        <a:lstStyle/>
        <a:p>
          <a:endParaRPr lang="en-US">
            <a:latin typeface="+mj-lt"/>
          </a:endParaRPr>
        </a:p>
      </dgm:t>
    </dgm:pt>
    <dgm:pt modelId="{FFC3800B-3AFE-4920-AAC4-4E0D45C233DC}">
      <dgm:prSet phldrT="[Text]" custT="1"/>
      <dgm:spPr/>
      <dgm:t>
        <a:bodyPr/>
        <a:lstStyle/>
        <a:p>
          <a:pPr rtl="0"/>
          <a:r>
            <a:rPr lang="en-US" sz="1400" dirty="0">
              <a:latin typeface="Microsoft PhagsPa"/>
              <a:hlinkClick xmlns:r="http://schemas.openxmlformats.org/officeDocument/2006/relationships" r:id="rId3"/>
            </a:rPr>
            <a:t>Health Visitors</a:t>
          </a:r>
          <a:endParaRPr lang="en-US" sz="1400" dirty="0">
            <a:latin typeface="Microsoft PhagsPa"/>
          </a:endParaRPr>
        </a:p>
      </dgm:t>
    </dgm:pt>
    <dgm:pt modelId="{2239AA70-6271-40DC-86D4-CA6E9EC3168E}" type="parTrans" cxnId="{DB108E82-D49F-4141-AC02-E741D1F214ED}">
      <dgm:prSet/>
      <dgm:spPr/>
      <dgm:t>
        <a:bodyPr/>
        <a:lstStyle/>
        <a:p>
          <a:endParaRPr lang="en-US" sz="1100">
            <a:latin typeface="+mj-lt"/>
          </a:endParaRPr>
        </a:p>
      </dgm:t>
    </dgm:pt>
    <dgm:pt modelId="{870FD5FE-5174-47FA-B82A-2CE2553C0981}" type="sibTrans" cxnId="{DB108E82-D49F-4141-AC02-E741D1F214ED}">
      <dgm:prSet/>
      <dgm:spPr/>
      <dgm:t>
        <a:bodyPr/>
        <a:lstStyle/>
        <a:p>
          <a:endParaRPr lang="en-US">
            <a:latin typeface="+mj-lt"/>
          </a:endParaRPr>
        </a:p>
      </dgm:t>
    </dgm:pt>
    <dgm:pt modelId="{2AC55B94-0BBD-4B6D-BF72-DB602666387D}">
      <dgm:prSet phldrT="[Text]" custT="1"/>
      <dgm:spPr/>
      <dgm:t>
        <a:bodyPr/>
        <a:lstStyle/>
        <a:p>
          <a:r>
            <a:rPr lang="en-US" sz="1400" dirty="0">
              <a:latin typeface="Microsoft PhagsPa"/>
              <a:cs typeface="Calibri Light" panose="020F0302020204030204"/>
              <a:hlinkClick xmlns:r="http://schemas.openxmlformats.org/officeDocument/2006/relationships" r:id="rId4"/>
            </a:rPr>
            <a:t>ASD Outreach</a:t>
          </a:r>
          <a:endParaRPr lang="en-US" sz="1400" dirty="0">
            <a:latin typeface="Microsoft PhagsPa"/>
            <a:cs typeface="Calibri Light" panose="020F0302020204030204"/>
          </a:endParaRPr>
        </a:p>
      </dgm:t>
    </dgm:pt>
    <dgm:pt modelId="{611588EA-33BC-4312-996B-9178DC06B129}" type="parTrans" cxnId="{2F9D85BC-F8E2-4496-880F-558C055A3D4A}">
      <dgm:prSet/>
      <dgm:spPr/>
      <dgm:t>
        <a:bodyPr/>
        <a:lstStyle/>
        <a:p>
          <a:endParaRPr lang="en-US" sz="1100">
            <a:latin typeface="+mj-lt"/>
          </a:endParaRPr>
        </a:p>
      </dgm:t>
    </dgm:pt>
    <dgm:pt modelId="{1170AB30-20A0-4CC7-B14E-1B7FBA701900}" type="sibTrans" cxnId="{2F9D85BC-F8E2-4496-880F-558C055A3D4A}">
      <dgm:prSet/>
      <dgm:spPr/>
      <dgm:t>
        <a:bodyPr/>
        <a:lstStyle/>
        <a:p>
          <a:endParaRPr lang="en-US">
            <a:latin typeface="+mj-lt"/>
          </a:endParaRPr>
        </a:p>
      </dgm:t>
    </dgm:pt>
    <dgm:pt modelId="{0EEFF21D-3A44-44BC-AD3A-F4BB48CBA326}">
      <dgm:prSet phldrT="[Text]" custT="1"/>
      <dgm:spPr>
        <a:solidFill>
          <a:schemeClr val="tx2">
            <a:lumMod val="90000"/>
            <a:lumOff val="10000"/>
          </a:schemeClr>
        </a:solidFill>
      </dgm:spPr>
      <dgm:t>
        <a:bodyPr/>
        <a:lstStyle/>
        <a:p>
          <a:pPr rtl="0"/>
          <a:r>
            <a:rPr lang="en-US" sz="1400" dirty="0">
              <a:latin typeface="Microsoft PhagsPa"/>
              <a:cs typeface="Calibri Light"/>
            </a:rPr>
            <a:t>Medical Professionals</a:t>
          </a:r>
        </a:p>
      </dgm:t>
    </dgm:pt>
    <dgm:pt modelId="{ABD151D7-C4D8-4D2C-8FED-93A78CEE9539}" type="parTrans" cxnId="{A6A8BB5E-2C83-44B4-B74C-7B7331E5EA92}">
      <dgm:prSet/>
      <dgm:spPr/>
      <dgm:t>
        <a:bodyPr/>
        <a:lstStyle/>
        <a:p>
          <a:endParaRPr lang="en-US" sz="1100">
            <a:latin typeface="+mj-lt"/>
          </a:endParaRPr>
        </a:p>
      </dgm:t>
    </dgm:pt>
    <dgm:pt modelId="{3B1D0C0E-F65C-4838-9302-05C43F0CBA61}" type="sibTrans" cxnId="{A6A8BB5E-2C83-44B4-B74C-7B7331E5EA92}">
      <dgm:prSet/>
      <dgm:spPr/>
      <dgm:t>
        <a:bodyPr/>
        <a:lstStyle/>
        <a:p>
          <a:endParaRPr lang="en-US">
            <a:latin typeface="+mj-lt"/>
          </a:endParaRPr>
        </a:p>
      </dgm:t>
    </dgm:pt>
    <dgm:pt modelId="{E39D230A-2C21-488C-96DB-9AC37D915474}">
      <dgm:prSet phldrT="[Text]" custT="1"/>
      <dgm:spPr/>
      <dgm:t>
        <a:bodyPr/>
        <a:lstStyle/>
        <a:p>
          <a:pPr rtl="0"/>
          <a:r>
            <a:rPr lang="en-US" sz="1400" dirty="0">
              <a:latin typeface="Microsoft PhagsPa"/>
              <a:cs typeface="Calibri Light"/>
            </a:rPr>
            <a:t>Specialist Consultants </a:t>
          </a:r>
        </a:p>
      </dgm:t>
    </dgm:pt>
    <dgm:pt modelId="{3674EA8F-0713-49F8-AB49-D40935BFB102}" type="parTrans" cxnId="{2E680030-06D8-422C-88C4-1F5B35C1DE1E}">
      <dgm:prSet/>
      <dgm:spPr/>
      <dgm:t>
        <a:bodyPr/>
        <a:lstStyle/>
        <a:p>
          <a:endParaRPr lang="en-US" sz="1100">
            <a:latin typeface="+mj-lt"/>
          </a:endParaRPr>
        </a:p>
      </dgm:t>
    </dgm:pt>
    <dgm:pt modelId="{A92BFAD9-64C4-449F-B940-FAE91C850791}" type="sibTrans" cxnId="{2E680030-06D8-422C-88C4-1F5B35C1DE1E}">
      <dgm:prSet/>
      <dgm:spPr/>
      <dgm:t>
        <a:bodyPr/>
        <a:lstStyle/>
        <a:p>
          <a:endParaRPr lang="en-US">
            <a:latin typeface="+mj-lt"/>
          </a:endParaRPr>
        </a:p>
      </dgm:t>
    </dgm:pt>
    <dgm:pt modelId="{9012AF3A-5EAE-46F9-A386-D0AB5FE63289}">
      <dgm:prSet phldrT="[Text]" custT="1"/>
      <dgm:spPr/>
      <dgm:t>
        <a:bodyPr/>
        <a:lstStyle/>
        <a:p>
          <a:pPr rtl="0"/>
          <a:r>
            <a:rPr lang="en-US" sz="1400" dirty="0">
              <a:latin typeface="Microsoft PhagsPa"/>
              <a:cs typeface="Calibri Light"/>
            </a:rPr>
            <a:t>General Practitioners</a:t>
          </a:r>
        </a:p>
      </dgm:t>
    </dgm:pt>
    <dgm:pt modelId="{9CB6565B-12F9-4D64-AC3A-0BD0DAC3821C}" type="parTrans" cxnId="{378ACA8F-181B-4784-BE9F-1ABB53869B4D}">
      <dgm:prSet/>
      <dgm:spPr/>
      <dgm:t>
        <a:bodyPr/>
        <a:lstStyle/>
        <a:p>
          <a:endParaRPr lang="en-US" sz="1100">
            <a:latin typeface="+mj-lt"/>
          </a:endParaRPr>
        </a:p>
      </dgm:t>
    </dgm:pt>
    <dgm:pt modelId="{5738E5A3-7EE2-4CC1-AC58-408F7B296C21}" type="sibTrans" cxnId="{378ACA8F-181B-4784-BE9F-1ABB53869B4D}">
      <dgm:prSet/>
      <dgm:spPr/>
      <dgm:t>
        <a:bodyPr/>
        <a:lstStyle/>
        <a:p>
          <a:endParaRPr lang="en-US">
            <a:latin typeface="+mj-lt"/>
          </a:endParaRPr>
        </a:p>
      </dgm:t>
    </dgm:pt>
    <dgm:pt modelId="{0076A1D3-DF83-4FFC-924F-2E6183DB1594}" type="pres">
      <dgm:prSet presAssocID="{2E1CB11E-A3CA-468D-B127-6DA72F9D12B7}" presName="linear" presStyleCnt="0">
        <dgm:presLayoutVars>
          <dgm:dir/>
          <dgm:animLvl val="lvl"/>
          <dgm:resizeHandles val="exact"/>
        </dgm:presLayoutVars>
      </dgm:prSet>
      <dgm:spPr/>
    </dgm:pt>
    <dgm:pt modelId="{9C8C8662-E1B9-4B31-858B-6784682EA6FD}" type="pres">
      <dgm:prSet presAssocID="{C2D9B42A-678F-4D74-8E58-13E3BD64A6CA}" presName="parentLin" presStyleCnt="0"/>
      <dgm:spPr/>
    </dgm:pt>
    <dgm:pt modelId="{81E4056D-3606-44A0-B29F-77DF673AB2E8}" type="pres">
      <dgm:prSet presAssocID="{C2D9B42A-678F-4D74-8E58-13E3BD64A6CA}" presName="parentLeftMargin" presStyleLbl="node1" presStyleIdx="0" presStyleCnt="3"/>
      <dgm:spPr/>
    </dgm:pt>
    <dgm:pt modelId="{A19FD54E-1EC3-48D7-A3E0-6D958145AF9E}" type="pres">
      <dgm:prSet presAssocID="{C2D9B42A-678F-4D74-8E58-13E3BD64A6CA}" presName="parentText" presStyleLbl="node1" presStyleIdx="0" presStyleCnt="3" custScaleY="80122">
        <dgm:presLayoutVars>
          <dgm:chMax val="0"/>
          <dgm:bulletEnabled val="1"/>
        </dgm:presLayoutVars>
      </dgm:prSet>
      <dgm:spPr/>
    </dgm:pt>
    <dgm:pt modelId="{3409950D-BA21-4A18-BC90-2BFACE29F750}" type="pres">
      <dgm:prSet presAssocID="{C2D9B42A-678F-4D74-8E58-13E3BD64A6CA}" presName="negativeSpace" presStyleCnt="0"/>
      <dgm:spPr/>
    </dgm:pt>
    <dgm:pt modelId="{A48888A8-3FE6-4C8C-91C0-1AEF26CC19EA}" type="pres">
      <dgm:prSet presAssocID="{C2D9B42A-678F-4D74-8E58-13E3BD64A6CA}" presName="childText" presStyleLbl="conFgAcc1" presStyleIdx="0" presStyleCnt="3">
        <dgm:presLayoutVars>
          <dgm:bulletEnabled val="1"/>
        </dgm:presLayoutVars>
      </dgm:prSet>
      <dgm:spPr/>
    </dgm:pt>
    <dgm:pt modelId="{599105BF-DD98-41EC-93F0-40300E9B62AE}" type="pres">
      <dgm:prSet presAssocID="{E94BD5D0-6165-475D-8C9C-0D18E6B0505C}" presName="spaceBetweenRectangles" presStyleCnt="0"/>
      <dgm:spPr/>
    </dgm:pt>
    <dgm:pt modelId="{6CE5F9DE-6929-4275-BE0E-D4D77505AE86}" type="pres">
      <dgm:prSet presAssocID="{63D9F906-370E-4CF0-A824-1F3246D96C32}" presName="parentLin" presStyleCnt="0"/>
      <dgm:spPr/>
    </dgm:pt>
    <dgm:pt modelId="{A4E1FB7B-FD4C-4379-8734-95900ABE3849}" type="pres">
      <dgm:prSet presAssocID="{63D9F906-370E-4CF0-A824-1F3246D96C32}" presName="parentLeftMargin" presStyleLbl="node1" presStyleIdx="0" presStyleCnt="3"/>
      <dgm:spPr/>
    </dgm:pt>
    <dgm:pt modelId="{D035393F-7542-4DCC-BAB5-BA50170466DB}" type="pres">
      <dgm:prSet presAssocID="{63D9F906-370E-4CF0-A824-1F3246D96C32}" presName="parentText" presStyleLbl="node1" presStyleIdx="1" presStyleCnt="3" custScaleY="58354">
        <dgm:presLayoutVars>
          <dgm:chMax val="0"/>
          <dgm:bulletEnabled val="1"/>
        </dgm:presLayoutVars>
      </dgm:prSet>
      <dgm:spPr/>
    </dgm:pt>
    <dgm:pt modelId="{6AC2BA11-F547-47BA-81B1-A7AC8B3EAB4A}" type="pres">
      <dgm:prSet presAssocID="{63D9F906-370E-4CF0-A824-1F3246D96C32}" presName="negativeSpace" presStyleCnt="0"/>
      <dgm:spPr/>
    </dgm:pt>
    <dgm:pt modelId="{2CA7B1E2-B6E2-4E7F-8752-538C2A42A82D}" type="pres">
      <dgm:prSet presAssocID="{63D9F906-370E-4CF0-A824-1F3246D96C32}" presName="childText" presStyleLbl="conFgAcc1" presStyleIdx="1" presStyleCnt="3">
        <dgm:presLayoutVars>
          <dgm:bulletEnabled val="1"/>
        </dgm:presLayoutVars>
      </dgm:prSet>
      <dgm:spPr/>
    </dgm:pt>
    <dgm:pt modelId="{F1736548-ECFC-465E-87E1-AA2CC444C156}" type="pres">
      <dgm:prSet presAssocID="{E80FD4E6-C775-4541-96A5-655502ADEDE9}" presName="spaceBetweenRectangles" presStyleCnt="0"/>
      <dgm:spPr/>
    </dgm:pt>
    <dgm:pt modelId="{9451ADD4-69A9-48C3-A63B-18743B95A492}" type="pres">
      <dgm:prSet presAssocID="{0EEFF21D-3A44-44BC-AD3A-F4BB48CBA326}" presName="parentLin" presStyleCnt="0"/>
      <dgm:spPr/>
    </dgm:pt>
    <dgm:pt modelId="{D124CF71-25A1-45C7-9FF2-AB1C266D2CD9}" type="pres">
      <dgm:prSet presAssocID="{0EEFF21D-3A44-44BC-AD3A-F4BB48CBA326}" presName="parentLeftMargin" presStyleLbl="node1" presStyleIdx="1" presStyleCnt="3"/>
      <dgm:spPr/>
    </dgm:pt>
    <dgm:pt modelId="{0F250DE2-EB48-4AEF-A952-CB56A4BAC4D4}" type="pres">
      <dgm:prSet presAssocID="{0EEFF21D-3A44-44BC-AD3A-F4BB48CBA326}" presName="parentText" presStyleLbl="node1" presStyleIdx="2" presStyleCnt="3" custScaleY="55525">
        <dgm:presLayoutVars>
          <dgm:chMax val="0"/>
          <dgm:bulletEnabled val="1"/>
        </dgm:presLayoutVars>
      </dgm:prSet>
      <dgm:spPr/>
    </dgm:pt>
    <dgm:pt modelId="{3E282704-2B34-4C30-94CF-4684B349BABB}" type="pres">
      <dgm:prSet presAssocID="{0EEFF21D-3A44-44BC-AD3A-F4BB48CBA326}" presName="negativeSpace" presStyleCnt="0"/>
      <dgm:spPr/>
    </dgm:pt>
    <dgm:pt modelId="{E55DC6FF-C149-404E-9099-3D744728B34E}" type="pres">
      <dgm:prSet presAssocID="{0EEFF21D-3A44-44BC-AD3A-F4BB48CBA326}" presName="childText" presStyleLbl="conFgAcc1" presStyleIdx="2" presStyleCnt="3">
        <dgm:presLayoutVars>
          <dgm:bulletEnabled val="1"/>
        </dgm:presLayoutVars>
      </dgm:prSet>
      <dgm:spPr/>
    </dgm:pt>
  </dgm:ptLst>
  <dgm:cxnLst>
    <dgm:cxn modelId="{68073407-9469-4AC2-9F9B-3A514065E14D}" srcId="{C2D9B42A-678F-4D74-8E58-13E3BD64A6CA}" destId="{56424BFF-488E-4CCA-99FD-9B27007762F3}" srcOrd="0" destOrd="0" parTransId="{3B26CE61-EAD2-4551-B1EF-D25B137F23A2}" sibTransId="{1CD12DD6-7A1E-4EC7-984C-CACB7455AD7B}"/>
    <dgm:cxn modelId="{5F6A0E09-8D88-4675-BE4B-368011E0A74F}" type="presOf" srcId="{C2D9B42A-678F-4D74-8E58-13E3BD64A6CA}" destId="{81E4056D-3606-44A0-B29F-77DF673AB2E8}" srcOrd="0" destOrd="0" presId="urn:microsoft.com/office/officeart/2005/8/layout/list1"/>
    <dgm:cxn modelId="{CA814317-E15E-4B1B-B09F-EFDA190CF1C3}" type="presOf" srcId="{63D9F906-370E-4CF0-A824-1F3246D96C32}" destId="{A4E1FB7B-FD4C-4379-8734-95900ABE3849}" srcOrd="0" destOrd="0" presId="urn:microsoft.com/office/officeart/2005/8/layout/list1"/>
    <dgm:cxn modelId="{E76BB717-1FE3-4196-B578-FDAB3A716A24}" type="presOf" srcId="{FFC3800B-3AFE-4920-AAC4-4E0D45C233DC}" destId="{2CA7B1E2-B6E2-4E7F-8752-538C2A42A82D}" srcOrd="0" destOrd="1" presId="urn:microsoft.com/office/officeart/2005/8/layout/list1"/>
    <dgm:cxn modelId="{F8969D28-4B6B-4828-B20F-2257E71DBE82}" type="presOf" srcId="{2AC55B94-0BBD-4B6D-BF72-DB602666387D}" destId="{A48888A8-3FE6-4C8C-91C0-1AEF26CC19EA}" srcOrd="0" destOrd="1" presId="urn:microsoft.com/office/officeart/2005/8/layout/list1"/>
    <dgm:cxn modelId="{0884062C-94AA-40EA-A7CB-6089AB0E0F8C}" srcId="{63D9F906-370E-4CF0-A824-1F3246D96C32}" destId="{EDAAFECE-87D1-49F1-A102-D53DCF764317}" srcOrd="0" destOrd="0" parTransId="{BEC4A9FA-4C24-4003-A088-CA97680426D6}" sibTransId="{6C22EA48-E996-490D-A406-E591F733AFFD}"/>
    <dgm:cxn modelId="{06280E2C-6F0F-4C90-9621-EBF82941175A}" srcId="{2E1CB11E-A3CA-468D-B127-6DA72F9D12B7}" destId="{C2D9B42A-678F-4D74-8E58-13E3BD64A6CA}" srcOrd="0" destOrd="0" parTransId="{949C1FC7-0046-455F-A88B-4D6040CF4B88}" sibTransId="{E94BD5D0-6165-475D-8C9C-0D18E6B0505C}"/>
    <dgm:cxn modelId="{2E680030-06D8-422C-88C4-1F5B35C1DE1E}" srcId="{0EEFF21D-3A44-44BC-AD3A-F4BB48CBA326}" destId="{E39D230A-2C21-488C-96DB-9AC37D915474}" srcOrd="0" destOrd="0" parTransId="{3674EA8F-0713-49F8-AB49-D40935BFB102}" sibTransId="{A92BFAD9-64C4-449F-B940-FAE91C850791}"/>
    <dgm:cxn modelId="{C1ECA85C-77FD-4723-BE8D-E212B1C9FAF5}" srcId="{2E1CB11E-A3CA-468D-B127-6DA72F9D12B7}" destId="{63D9F906-370E-4CF0-A824-1F3246D96C32}" srcOrd="1" destOrd="0" parTransId="{B22004A9-6764-4E5E-8A1A-D8AEC121685D}" sibTransId="{E80FD4E6-C775-4541-96A5-655502ADEDE9}"/>
    <dgm:cxn modelId="{A6A8BB5E-2C83-44B4-B74C-7B7331E5EA92}" srcId="{2E1CB11E-A3CA-468D-B127-6DA72F9D12B7}" destId="{0EEFF21D-3A44-44BC-AD3A-F4BB48CBA326}" srcOrd="2" destOrd="0" parTransId="{ABD151D7-C4D8-4D2C-8FED-93A78CEE9539}" sibTransId="{3B1D0C0E-F65C-4838-9302-05C43F0CBA61}"/>
    <dgm:cxn modelId="{BEFF7243-7FF8-471B-AB17-F1A454717F9C}" type="presOf" srcId="{56424BFF-488E-4CCA-99FD-9B27007762F3}" destId="{A48888A8-3FE6-4C8C-91C0-1AEF26CC19EA}" srcOrd="0" destOrd="0" presId="urn:microsoft.com/office/officeart/2005/8/layout/list1"/>
    <dgm:cxn modelId="{DB108E82-D49F-4141-AC02-E741D1F214ED}" srcId="{63D9F906-370E-4CF0-A824-1F3246D96C32}" destId="{FFC3800B-3AFE-4920-AAC4-4E0D45C233DC}" srcOrd="1" destOrd="0" parTransId="{2239AA70-6271-40DC-86D4-CA6E9EC3168E}" sibTransId="{870FD5FE-5174-47FA-B82A-2CE2553C0981}"/>
    <dgm:cxn modelId="{378ACA8F-181B-4784-BE9F-1ABB53869B4D}" srcId="{0EEFF21D-3A44-44BC-AD3A-F4BB48CBA326}" destId="{9012AF3A-5EAE-46F9-A386-D0AB5FE63289}" srcOrd="1" destOrd="0" parTransId="{9CB6565B-12F9-4D64-AC3A-0BD0DAC3821C}" sibTransId="{5738E5A3-7EE2-4CC1-AC58-408F7B296C21}"/>
    <dgm:cxn modelId="{736DB69A-8AA0-4323-AAFD-44B68D5A1D07}" type="presOf" srcId="{C2D9B42A-678F-4D74-8E58-13E3BD64A6CA}" destId="{A19FD54E-1EC3-48D7-A3E0-6D958145AF9E}" srcOrd="1" destOrd="0" presId="urn:microsoft.com/office/officeart/2005/8/layout/list1"/>
    <dgm:cxn modelId="{4883D9AB-FDC0-40D4-99F1-27339FAE8820}" type="presOf" srcId="{EDAAFECE-87D1-49F1-A102-D53DCF764317}" destId="{2CA7B1E2-B6E2-4E7F-8752-538C2A42A82D}" srcOrd="0" destOrd="0" presId="urn:microsoft.com/office/officeart/2005/8/layout/list1"/>
    <dgm:cxn modelId="{F7DFFDAD-2F91-4FBC-9542-EFDAF6073355}" type="presOf" srcId="{63D9F906-370E-4CF0-A824-1F3246D96C32}" destId="{D035393F-7542-4DCC-BAB5-BA50170466DB}" srcOrd="1" destOrd="0" presId="urn:microsoft.com/office/officeart/2005/8/layout/list1"/>
    <dgm:cxn modelId="{A856BCBB-CA2E-4C16-8533-E7E7A2240B25}" type="presOf" srcId="{0EEFF21D-3A44-44BC-AD3A-F4BB48CBA326}" destId="{D124CF71-25A1-45C7-9FF2-AB1C266D2CD9}" srcOrd="0" destOrd="0" presId="urn:microsoft.com/office/officeart/2005/8/layout/list1"/>
    <dgm:cxn modelId="{6655EABB-0687-4DB3-AA48-93654C32E80C}" type="presOf" srcId="{E39D230A-2C21-488C-96DB-9AC37D915474}" destId="{E55DC6FF-C149-404E-9099-3D744728B34E}" srcOrd="0" destOrd="0" presId="urn:microsoft.com/office/officeart/2005/8/layout/list1"/>
    <dgm:cxn modelId="{2F9D85BC-F8E2-4496-880F-558C055A3D4A}" srcId="{C2D9B42A-678F-4D74-8E58-13E3BD64A6CA}" destId="{2AC55B94-0BBD-4B6D-BF72-DB602666387D}" srcOrd="1" destOrd="0" parTransId="{611588EA-33BC-4312-996B-9178DC06B129}" sibTransId="{1170AB30-20A0-4CC7-B14E-1B7FBA701900}"/>
    <dgm:cxn modelId="{790D3DD2-A7C0-4D0C-BFC6-4F62B5541815}" type="presOf" srcId="{2E1CB11E-A3CA-468D-B127-6DA72F9D12B7}" destId="{0076A1D3-DF83-4FFC-924F-2E6183DB1594}" srcOrd="0" destOrd="0" presId="urn:microsoft.com/office/officeart/2005/8/layout/list1"/>
    <dgm:cxn modelId="{6B1CA2DF-9D9D-4735-871C-4C841A818C3B}" type="presOf" srcId="{0EEFF21D-3A44-44BC-AD3A-F4BB48CBA326}" destId="{0F250DE2-EB48-4AEF-A952-CB56A4BAC4D4}" srcOrd="1" destOrd="0" presId="urn:microsoft.com/office/officeart/2005/8/layout/list1"/>
    <dgm:cxn modelId="{C3CAF9FB-AC2B-445F-935C-414287148DB2}" type="presOf" srcId="{9012AF3A-5EAE-46F9-A386-D0AB5FE63289}" destId="{E55DC6FF-C149-404E-9099-3D744728B34E}" srcOrd="0" destOrd="1" presId="urn:microsoft.com/office/officeart/2005/8/layout/list1"/>
    <dgm:cxn modelId="{82B7916D-954F-4590-A850-7A47C28251B4}" type="presParOf" srcId="{0076A1D3-DF83-4FFC-924F-2E6183DB1594}" destId="{9C8C8662-E1B9-4B31-858B-6784682EA6FD}" srcOrd="0" destOrd="0" presId="urn:microsoft.com/office/officeart/2005/8/layout/list1"/>
    <dgm:cxn modelId="{E39DEFCD-A48D-4EAA-A555-D5BEC98362EA}" type="presParOf" srcId="{9C8C8662-E1B9-4B31-858B-6784682EA6FD}" destId="{81E4056D-3606-44A0-B29F-77DF673AB2E8}" srcOrd="0" destOrd="0" presId="urn:microsoft.com/office/officeart/2005/8/layout/list1"/>
    <dgm:cxn modelId="{14B22FE8-DEF9-40B4-BFD1-70E89799E50F}" type="presParOf" srcId="{9C8C8662-E1B9-4B31-858B-6784682EA6FD}" destId="{A19FD54E-1EC3-48D7-A3E0-6D958145AF9E}" srcOrd="1" destOrd="0" presId="urn:microsoft.com/office/officeart/2005/8/layout/list1"/>
    <dgm:cxn modelId="{E872530F-0C2B-4CDA-9FE1-DDA26E609893}" type="presParOf" srcId="{0076A1D3-DF83-4FFC-924F-2E6183DB1594}" destId="{3409950D-BA21-4A18-BC90-2BFACE29F750}" srcOrd="1" destOrd="0" presId="urn:microsoft.com/office/officeart/2005/8/layout/list1"/>
    <dgm:cxn modelId="{B3C34535-4563-4279-B222-288B7F19A854}" type="presParOf" srcId="{0076A1D3-DF83-4FFC-924F-2E6183DB1594}" destId="{A48888A8-3FE6-4C8C-91C0-1AEF26CC19EA}" srcOrd="2" destOrd="0" presId="urn:microsoft.com/office/officeart/2005/8/layout/list1"/>
    <dgm:cxn modelId="{5DB1B043-136C-4CA8-8F80-7408A8EF0CCB}" type="presParOf" srcId="{0076A1D3-DF83-4FFC-924F-2E6183DB1594}" destId="{599105BF-DD98-41EC-93F0-40300E9B62AE}" srcOrd="3" destOrd="0" presId="urn:microsoft.com/office/officeart/2005/8/layout/list1"/>
    <dgm:cxn modelId="{34537F3F-FD00-47B7-AA30-6BA926848F4D}" type="presParOf" srcId="{0076A1D3-DF83-4FFC-924F-2E6183DB1594}" destId="{6CE5F9DE-6929-4275-BE0E-D4D77505AE86}" srcOrd="4" destOrd="0" presId="urn:microsoft.com/office/officeart/2005/8/layout/list1"/>
    <dgm:cxn modelId="{2E490AEC-6526-487E-A376-D8888A450F76}" type="presParOf" srcId="{6CE5F9DE-6929-4275-BE0E-D4D77505AE86}" destId="{A4E1FB7B-FD4C-4379-8734-95900ABE3849}" srcOrd="0" destOrd="0" presId="urn:microsoft.com/office/officeart/2005/8/layout/list1"/>
    <dgm:cxn modelId="{82B71F23-682E-4062-8747-8631A4F95DCD}" type="presParOf" srcId="{6CE5F9DE-6929-4275-BE0E-D4D77505AE86}" destId="{D035393F-7542-4DCC-BAB5-BA50170466DB}" srcOrd="1" destOrd="0" presId="urn:microsoft.com/office/officeart/2005/8/layout/list1"/>
    <dgm:cxn modelId="{EB69A304-78B3-4C90-97CF-AC25C3DE269F}" type="presParOf" srcId="{0076A1D3-DF83-4FFC-924F-2E6183DB1594}" destId="{6AC2BA11-F547-47BA-81B1-A7AC8B3EAB4A}" srcOrd="5" destOrd="0" presId="urn:microsoft.com/office/officeart/2005/8/layout/list1"/>
    <dgm:cxn modelId="{550131EC-5FBA-49A7-863C-499B54906711}" type="presParOf" srcId="{0076A1D3-DF83-4FFC-924F-2E6183DB1594}" destId="{2CA7B1E2-B6E2-4E7F-8752-538C2A42A82D}" srcOrd="6" destOrd="0" presId="urn:microsoft.com/office/officeart/2005/8/layout/list1"/>
    <dgm:cxn modelId="{0A660926-A336-4945-8A66-5A80105DFEF4}" type="presParOf" srcId="{0076A1D3-DF83-4FFC-924F-2E6183DB1594}" destId="{F1736548-ECFC-465E-87E1-AA2CC444C156}" srcOrd="7" destOrd="0" presId="urn:microsoft.com/office/officeart/2005/8/layout/list1"/>
    <dgm:cxn modelId="{D7085EAD-81F4-4FD5-B775-81ACE18263DF}" type="presParOf" srcId="{0076A1D3-DF83-4FFC-924F-2E6183DB1594}" destId="{9451ADD4-69A9-48C3-A63B-18743B95A492}" srcOrd="8" destOrd="0" presId="urn:microsoft.com/office/officeart/2005/8/layout/list1"/>
    <dgm:cxn modelId="{A4D08680-6A4A-4DAF-AB86-CBCAFD8579F0}" type="presParOf" srcId="{9451ADD4-69A9-48C3-A63B-18743B95A492}" destId="{D124CF71-25A1-45C7-9FF2-AB1C266D2CD9}" srcOrd="0" destOrd="0" presId="urn:microsoft.com/office/officeart/2005/8/layout/list1"/>
    <dgm:cxn modelId="{2B6ADE17-7BD3-441C-9544-047897000B94}" type="presParOf" srcId="{9451ADD4-69A9-48C3-A63B-18743B95A492}" destId="{0F250DE2-EB48-4AEF-A952-CB56A4BAC4D4}" srcOrd="1" destOrd="0" presId="urn:microsoft.com/office/officeart/2005/8/layout/list1"/>
    <dgm:cxn modelId="{CF8C08FC-BD5D-49A1-9142-222C3CE25B59}" type="presParOf" srcId="{0076A1D3-DF83-4FFC-924F-2E6183DB1594}" destId="{3E282704-2B34-4C30-94CF-4684B349BABB}" srcOrd="9" destOrd="0" presId="urn:microsoft.com/office/officeart/2005/8/layout/list1"/>
    <dgm:cxn modelId="{B91CB40D-03F2-4D0E-9E58-90D7AF461C88}" type="presParOf" srcId="{0076A1D3-DF83-4FFC-924F-2E6183DB1594}" destId="{E55DC6FF-C149-404E-9099-3D744728B34E}" srcOrd="10"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6FAF5-7CCE-41DD-8E77-0A50C6B00053}">
      <dsp:nvSpPr>
        <dsp:cNvPr id="0" name=""/>
        <dsp:cNvSpPr/>
      </dsp:nvSpPr>
      <dsp:spPr>
        <a:xfrm>
          <a:off x="3877796" y="26332"/>
          <a:ext cx="1316134" cy="855487"/>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Wellbeing</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3919557" y="68093"/>
        <a:ext cx="1232612" cy="771965"/>
      </dsp:txXfrm>
    </dsp:sp>
    <dsp:sp modelId="{CD95986E-E5B3-4658-BF2C-E29AC74EE7FC}">
      <dsp:nvSpPr>
        <dsp:cNvPr id="0" name=""/>
        <dsp:cNvSpPr/>
      </dsp:nvSpPr>
      <dsp:spPr>
        <a:xfrm>
          <a:off x="2555480" y="466776"/>
          <a:ext cx="4030430" cy="4030430"/>
        </a:xfrm>
        <a:custGeom>
          <a:avLst/>
          <a:gdLst/>
          <a:ahLst/>
          <a:cxnLst/>
          <a:rect l="0" t="0" r="0" b="0"/>
          <a:pathLst>
            <a:path>
              <a:moveTo>
                <a:pt x="2648333" y="102036"/>
              </a:moveTo>
              <a:arcTo wR="2015215" hR="2015215" stAng="17298639" swAng="1759242"/>
            </a:path>
          </a:pathLst>
        </a:custGeom>
        <a:no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7D389E5-12DE-4089-B6FA-E93A536A3ECA}">
      <dsp:nvSpPr>
        <dsp:cNvPr id="0" name=""/>
        <dsp:cNvSpPr/>
      </dsp:nvSpPr>
      <dsp:spPr>
        <a:xfrm>
          <a:off x="5561677" y="1131645"/>
          <a:ext cx="1441509" cy="609372"/>
        </a:xfrm>
        <a:prstGeom prst="roundRect">
          <a:avLst/>
        </a:prstGeom>
        <a:gradFill rotWithShape="0">
          <a:gsLst>
            <a:gs pos="0">
              <a:schemeClr val="accent2">
                <a:hueOff val="-220675"/>
                <a:satOff val="3082"/>
                <a:lumOff val="-1883"/>
                <a:alphaOff val="0"/>
                <a:satMod val="103000"/>
                <a:lumMod val="102000"/>
                <a:tint val="94000"/>
              </a:schemeClr>
            </a:gs>
            <a:gs pos="50000">
              <a:schemeClr val="accent2">
                <a:hueOff val="-220675"/>
                <a:satOff val="3082"/>
                <a:lumOff val="-1883"/>
                <a:alphaOff val="0"/>
                <a:satMod val="110000"/>
                <a:lumMod val="100000"/>
                <a:shade val="100000"/>
              </a:schemeClr>
            </a:gs>
            <a:gs pos="100000">
              <a:schemeClr val="accent2">
                <a:hueOff val="-220675"/>
                <a:satOff val="3082"/>
                <a:lumOff val="-188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Additional opportunities</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5591424" y="1161392"/>
        <a:ext cx="1382015" cy="549878"/>
      </dsp:txXfrm>
    </dsp:sp>
    <dsp:sp modelId="{715747E5-982B-4127-9DE2-CE4E0DDCC982}">
      <dsp:nvSpPr>
        <dsp:cNvPr id="0" name=""/>
        <dsp:cNvSpPr/>
      </dsp:nvSpPr>
      <dsp:spPr>
        <a:xfrm>
          <a:off x="2521988" y="428724"/>
          <a:ext cx="4030430" cy="4030430"/>
        </a:xfrm>
        <a:custGeom>
          <a:avLst/>
          <a:gdLst/>
          <a:ahLst/>
          <a:cxnLst/>
          <a:rect l="0" t="0" r="0" b="0"/>
          <a:pathLst>
            <a:path>
              <a:moveTo>
                <a:pt x="3908302" y="1324336"/>
              </a:moveTo>
              <a:arcTo wR="2015215" hR="2015215" stAng="20397032" swAng="2184446"/>
            </a:path>
          </a:pathLst>
        </a:custGeom>
        <a:noFill/>
        <a:ln w="6350" cap="flat" cmpd="sng" algn="ctr">
          <a:solidFill>
            <a:schemeClr val="accent2">
              <a:hueOff val="-220675"/>
              <a:satOff val="3082"/>
              <a:lumOff val="-1883"/>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11B4C34-DD6E-4C51-930A-FD0E4766C306}">
      <dsp:nvSpPr>
        <dsp:cNvPr id="0" name=""/>
        <dsp:cNvSpPr/>
      </dsp:nvSpPr>
      <dsp:spPr>
        <a:xfrm>
          <a:off x="5624364" y="3023803"/>
          <a:ext cx="1316134" cy="855487"/>
        </a:xfrm>
        <a:prstGeom prst="roundRect">
          <a:avLst/>
        </a:prstGeom>
        <a:gradFill rotWithShape="0">
          <a:gsLst>
            <a:gs pos="0">
              <a:schemeClr val="accent2">
                <a:hueOff val="-441349"/>
                <a:satOff val="6163"/>
                <a:lumOff val="-3766"/>
                <a:alphaOff val="0"/>
                <a:satMod val="103000"/>
                <a:lumMod val="102000"/>
                <a:tint val="94000"/>
              </a:schemeClr>
            </a:gs>
            <a:gs pos="50000">
              <a:schemeClr val="accent2">
                <a:hueOff val="-441349"/>
                <a:satOff val="6163"/>
                <a:lumOff val="-3766"/>
                <a:alphaOff val="0"/>
                <a:satMod val="110000"/>
                <a:lumMod val="100000"/>
                <a:shade val="100000"/>
              </a:schemeClr>
            </a:gs>
            <a:gs pos="100000">
              <a:schemeClr val="accent2">
                <a:hueOff val="-441349"/>
                <a:satOff val="6163"/>
                <a:lumOff val="-376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Transition</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5666125" y="3065564"/>
        <a:ext cx="1232612" cy="771965"/>
      </dsp:txXfrm>
    </dsp:sp>
    <dsp:sp modelId="{745F3A62-76EC-40C1-A8B6-5063C624531C}">
      <dsp:nvSpPr>
        <dsp:cNvPr id="0" name=""/>
        <dsp:cNvSpPr/>
      </dsp:nvSpPr>
      <dsp:spPr>
        <a:xfrm>
          <a:off x="2521988" y="428724"/>
          <a:ext cx="4030430" cy="4030430"/>
        </a:xfrm>
        <a:custGeom>
          <a:avLst/>
          <a:gdLst/>
          <a:ahLst/>
          <a:cxnLst/>
          <a:rect l="0" t="0" r="0" b="0"/>
          <a:pathLst>
            <a:path>
              <a:moveTo>
                <a:pt x="3423378" y="3456801"/>
              </a:moveTo>
              <a:arcTo wR="2015215" hR="2015215" stAng="2740318" swAng="1500927"/>
            </a:path>
          </a:pathLst>
        </a:custGeom>
        <a:noFill/>
        <a:ln w="6350" cap="flat" cmpd="sng" algn="ctr">
          <a:solidFill>
            <a:schemeClr val="accent2">
              <a:hueOff val="-441349"/>
              <a:satOff val="6163"/>
              <a:lumOff val="-3766"/>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435B9C1-AEF0-45AF-866F-6D7EFC29484A}">
      <dsp:nvSpPr>
        <dsp:cNvPr id="0" name=""/>
        <dsp:cNvSpPr/>
      </dsp:nvSpPr>
      <dsp:spPr>
        <a:xfrm>
          <a:off x="3879137" y="4031411"/>
          <a:ext cx="1316134" cy="855487"/>
        </a:xfrm>
        <a:prstGeom prst="roundRect">
          <a:avLst/>
        </a:prstGeom>
        <a:gradFill rotWithShape="0">
          <a:gsLst>
            <a:gs pos="0">
              <a:schemeClr val="accent2">
                <a:hueOff val="-662024"/>
                <a:satOff val="9245"/>
                <a:lumOff val="-5648"/>
                <a:alphaOff val="0"/>
                <a:satMod val="103000"/>
                <a:lumMod val="102000"/>
                <a:tint val="94000"/>
              </a:schemeClr>
            </a:gs>
            <a:gs pos="50000">
              <a:schemeClr val="accent2">
                <a:hueOff val="-662024"/>
                <a:satOff val="9245"/>
                <a:lumOff val="-5648"/>
                <a:alphaOff val="0"/>
                <a:satMod val="110000"/>
                <a:lumMod val="100000"/>
                <a:shade val="100000"/>
              </a:schemeClr>
            </a:gs>
            <a:gs pos="100000">
              <a:schemeClr val="accent2">
                <a:hueOff val="-662024"/>
                <a:satOff val="9245"/>
                <a:lumOff val="-564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External agencies</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3920898" y="4073172"/>
        <a:ext cx="1232612" cy="771965"/>
      </dsp:txXfrm>
    </dsp:sp>
    <dsp:sp modelId="{86A3CDED-7A30-4DA5-911F-4F375F1E4322}">
      <dsp:nvSpPr>
        <dsp:cNvPr id="0" name=""/>
        <dsp:cNvSpPr/>
      </dsp:nvSpPr>
      <dsp:spPr>
        <a:xfrm>
          <a:off x="2521988" y="428724"/>
          <a:ext cx="4030430" cy="4030430"/>
        </a:xfrm>
        <a:custGeom>
          <a:avLst/>
          <a:gdLst/>
          <a:ahLst/>
          <a:cxnLst/>
          <a:rect l="0" t="0" r="0" b="0"/>
          <a:pathLst>
            <a:path>
              <a:moveTo>
                <a:pt x="1348740" y="3917031"/>
              </a:moveTo>
              <a:arcTo wR="2015215" hR="2015215" stAng="6558755" swAng="1500927"/>
            </a:path>
          </a:pathLst>
        </a:custGeom>
        <a:noFill/>
        <a:ln w="6350" cap="flat" cmpd="sng" algn="ctr">
          <a:solidFill>
            <a:schemeClr val="accent2">
              <a:hueOff val="-662024"/>
              <a:satOff val="9245"/>
              <a:lumOff val="-5648"/>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EE43AF9-F38D-4E9D-AD11-3B24B47F988B}">
      <dsp:nvSpPr>
        <dsp:cNvPr id="0" name=""/>
        <dsp:cNvSpPr/>
      </dsp:nvSpPr>
      <dsp:spPr>
        <a:xfrm>
          <a:off x="2133909" y="3023803"/>
          <a:ext cx="1316134" cy="855487"/>
        </a:xfrm>
        <a:prstGeom prst="roundRect">
          <a:avLst/>
        </a:prstGeom>
        <a:gradFill rotWithShape="0">
          <a:gsLst>
            <a:gs pos="0">
              <a:schemeClr val="accent2">
                <a:hueOff val="-882699"/>
                <a:satOff val="12326"/>
                <a:lumOff val="-7531"/>
                <a:alphaOff val="0"/>
                <a:satMod val="103000"/>
                <a:lumMod val="102000"/>
                <a:tint val="94000"/>
              </a:schemeClr>
            </a:gs>
            <a:gs pos="50000">
              <a:schemeClr val="accent2">
                <a:hueOff val="-882699"/>
                <a:satOff val="12326"/>
                <a:lumOff val="-7531"/>
                <a:alphaOff val="0"/>
                <a:satMod val="110000"/>
                <a:lumMod val="100000"/>
                <a:shade val="100000"/>
              </a:schemeClr>
            </a:gs>
            <a:gs pos="100000">
              <a:schemeClr val="accent2">
                <a:hueOff val="-882699"/>
                <a:satOff val="12326"/>
                <a:lumOff val="-753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Complaints and policies</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2175670" y="3065564"/>
        <a:ext cx="1232612" cy="771965"/>
      </dsp:txXfrm>
    </dsp:sp>
    <dsp:sp modelId="{58B632B2-175D-45BC-969D-680395698982}">
      <dsp:nvSpPr>
        <dsp:cNvPr id="0" name=""/>
        <dsp:cNvSpPr/>
      </dsp:nvSpPr>
      <dsp:spPr>
        <a:xfrm>
          <a:off x="2521988" y="428724"/>
          <a:ext cx="4030430" cy="4030430"/>
        </a:xfrm>
        <a:custGeom>
          <a:avLst/>
          <a:gdLst/>
          <a:ahLst/>
          <a:cxnLst/>
          <a:rect l="0" t="0" r="0" b="0"/>
          <a:pathLst>
            <a:path>
              <a:moveTo>
                <a:pt x="81923" y="2583963"/>
              </a:moveTo>
              <a:arcTo wR="2015215" hR="2015215" stAng="9816411" swAng="1967178"/>
            </a:path>
          </a:pathLst>
        </a:custGeom>
        <a:noFill/>
        <a:ln w="6350" cap="flat" cmpd="sng" algn="ctr">
          <a:solidFill>
            <a:schemeClr val="accent2">
              <a:hueOff val="-882699"/>
              <a:satOff val="12326"/>
              <a:lumOff val="-7531"/>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2DC7F9FC-762D-46E0-9D8B-2A1C77F6E1BB}">
      <dsp:nvSpPr>
        <dsp:cNvPr id="0" name=""/>
        <dsp:cNvSpPr/>
      </dsp:nvSpPr>
      <dsp:spPr>
        <a:xfrm>
          <a:off x="2133909" y="1008588"/>
          <a:ext cx="1316134" cy="855487"/>
        </a:xfrm>
        <a:prstGeom prst="roundRect">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Meet the team</a:t>
          </a:r>
        </a:p>
      </dsp:txBody>
      <dsp:txXfrm>
        <a:off x="2175670" y="1050349"/>
        <a:ext cx="1232612" cy="771965"/>
      </dsp:txXfrm>
    </dsp:sp>
    <dsp:sp modelId="{875EFB98-7E65-45E8-9450-F4CDF1598324}">
      <dsp:nvSpPr>
        <dsp:cNvPr id="0" name=""/>
        <dsp:cNvSpPr/>
      </dsp:nvSpPr>
      <dsp:spPr>
        <a:xfrm>
          <a:off x="2478894" y="469953"/>
          <a:ext cx="4030430" cy="4030430"/>
        </a:xfrm>
        <a:custGeom>
          <a:avLst/>
          <a:gdLst/>
          <a:ahLst/>
          <a:cxnLst/>
          <a:rect l="0" t="0" r="0" b="0"/>
          <a:pathLst>
            <a:path>
              <a:moveTo>
                <a:pt x="650216" y="532693"/>
              </a:moveTo>
              <a:arcTo wR="2015215" hR="2015215" stAng="13641801" swAng="1474785"/>
            </a:path>
          </a:pathLst>
        </a:custGeom>
        <a:noFill/>
        <a:ln w="6350" cap="flat" cmpd="sng" algn="ctr">
          <a:solidFill>
            <a:schemeClr val="accent2">
              <a:hueOff val="-1103373"/>
              <a:satOff val="15408"/>
              <a:lumOff val="-941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1BE03-E45D-4073-ACDC-02C5C13D2A3E}">
      <dsp:nvSpPr>
        <dsp:cNvPr id="0" name=""/>
        <dsp:cNvSpPr/>
      </dsp:nvSpPr>
      <dsp:spPr>
        <a:xfrm>
          <a:off x="3945603" y="0"/>
          <a:ext cx="1153290" cy="74963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rPr>
            <a:t>SEND needs</a:t>
          </a:r>
        </a:p>
      </dsp:txBody>
      <dsp:txXfrm>
        <a:off x="3982197" y="36594"/>
        <a:ext cx="1080102" cy="676450"/>
      </dsp:txXfrm>
    </dsp:sp>
    <dsp:sp modelId="{186BBBD4-5E1C-4C7E-B725-E24345B27219}">
      <dsp:nvSpPr>
        <dsp:cNvPr id="0" name=""/>
        <dsp:cNvSpPr/>
      </dsp:nvSpPr>
      <dsp:spPr>
        <a:xfrm>
          <a:off x="1937802" y="367626"/>
          <a:ext cx="5198914" cy="5198914"/>
        </a:xfrm>
        <a:custGeom>
          <a:avLst/>
          <a:gdLst/>
          <a:ahLst/>
          <a:cxnLst/>
          <a:rect l="0" t="0" r="0" b="0"/>
          <a:pathLst>
            <a:path>
              <a:moveTo>
                <a:pt x="3169503" y="63273"/>
              </a:moveTo>
              <a:arcTo wR="2599457" hR="2599457" stAng="16960055" swAng="1122198"/>
            </a:path>
          </a:pathLst>
        </a:custGeom>
        <a:no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97F6FAF5-7CCE-41DD-8E77-0A50C6B00053}">
      <dsp:nvSpPr>
        <dsp:cNvPr id="0" name=""/>
        <dsp:cNvSpPr/>
      </dsp:nvSpPr>
      <dsp:spPr>
        <a:xfrm>
          <a:off x="5806855" y="752125"/>
          <a:ext cx="1153290" cy="749638"/>
        </a:xfrm>
        <a:prstGeom prst="roundRect">
          <a:avLst/>
        </a:prstGeom>
        <a:gradFill rotWithShape="0">
          <a:gsLst>
            <a:gs pos="0">
              <a:schemeClr val="accent2">
                <a:hueOff val="-157625"/>
                <a:satOff val="2201"/>
                <a:lumOff val="-1345"/>
                <a:alphaOff val="0"/>
                <a:satMod val="103000"/>
                <a:lumMod val="102000"/>
                <a:tint val="94000"/>
              </a:schemeClr>
            </a:gs>
            <a:gs pos="50000">
              <a:schemeClr val="accent2">
                <a:hueOff val="-157625"/>
                <a:satOff val="2201"/>
                <a:lumOff val="-1345"/>
                <a:alphaOff val="0"/>
                <a:satMod val="110000"/>
                <a:lumMod val="100000"/>
                <a:shade val="100000"/>
              </a:schemeClr>
            </a:gs>
            <a:gs pos="100000">
              <a:schemeClr val="accent2">
                <a:hueOff val="-157625"/>
                <a:satOff val="2201"/>
                <a:lumOff val="-134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Identifying SEND</a:t>
          </a:r>
        </a:p>
      </dsp:txBody>
      <dsp:txXfrm>
        <a:off x="5843449" y="788719"/>
        <a:ext cx="1080102" cy="676450"/>
      </dsp:txXfrm>
    </dsp:sp>
    <dsp:sp modelId="{CD95986E-E5B3-4658-BF2C-E29AC74EE7FC}">
      <dsp:nvSpPr>
        <dsp:cNvPr id="0" name=""/>
        <dsp:cNvSpPr/>
      </dsp:nvSpPr>
      <dsp:spPr>
        <a:xfrm>
          <a:off x="1971768" y="395099"/>
          <a:ext cx="5198914" cy="5198914"/>
        </a:xfrm>
        <a:custGeom>
          <a:avLst/>
          <a:gdLst/>
          <a:ahLst/>
          <a:cxnLst/>
          <a:rect l="0" t="0" r="0" b="0"/>
          <a:pathLst>
            <a:path>
              <a:moveTo>
                <a:pt x="4734327" y="1116383"/>
              </a:moveTo>
              <a:arcTo wR="2599457" hR="2599457" stAng="19512760" swAng="1550150"/>
            </a:path>
          </a:pathLst>
        </a:custGeom>
        <a:noFill/>
        <a:ln w="6350" cap="flat" cmpd="sng" algn="ctr">
          <a:solidFill>
            <a:schemeClr val="accent2">
              <a:hueOff val="-157625"/>
              <a:satOff val="2201"/>
              <a:lumOff val="-1345"/>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7D389E5-12DE-4089-B6FA-E93A536A3ECA}">
      <dsp:nvSpPr>
        <dsp:cNvPr id="0" name=""/>
        <dsp:cNvSpPr/>
      </dsp:nvSpPr>
      <dsp:spPr>
        <a:xfrm>
          <a:off x="6591359" y="2601799"/>
          <a:ext cx="1153290" cy="749638"/>
        </a:xfrm>
        <a:prstGeom prst="roundRect">
          <a:avLst/>
        </a:prstGeom>
        <a:gradFill rotWithShape="0">
          <a:gsLst>
            <a:gs pos="0">
              <a:schemeClr val="accent2">
                <a:hueOff val="-315250"/>
                <a:satOff val="4402"/>
                <a:lumOff val="-2690"/>
                <a:alphaOff val="0"/>
                <a:satMod val="103000"/>
                <a:lumMod val="102000"/>
                <a:tint val="94000"/>
              </a:schemeClr>
            </a:gs>
            <a:gs pos="50000">
              <a:schemeClr val="accent2">
                <a:hueOff val="-315250"/>
                <a:satOff val="4402"/>
                <a:lumOff val="-2690"/>
                <a:alphaOff val="0"/>
                <a:satMod val="110000"/>
                <a:lumMod val="100000"/>
                <a:shade val="100000"/>
              </a:schemeClr>
            </a:gs>
            <a:gs pos="100000">
              <a:schemeClr val="accent2">
                <a:hueOff val="-315250"/>
                <a:satOff val="4402"/>
                <a:lumOff val="-269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Children with SEND</a:t>
          </a:r>
        </a:p>
      </dsp:txBody>
      <dsp:txXfrm>
        <a:off x="6627953" y="2638393"/>
        <a:ext cx="1080102" cy="676450"/>
      </dsp:txXfrm>
    </dsp:sp>
    <dsp:sp modelId="{715747E5-982B-4127-9DE2-CE4E0DDCC982}">
      <dsp:nvSpPr>
        <dsp:cNvPr id="0" name=""/>
        <dsp:cNvSpPr/>
      </dsp:nvSpPr>
      <dsp:spPr>
        <a:xfrm>
          <a:off x="1969090" y="377161"/>
          <a:ext cx="5198914" cy="5198914"/>
        </a:xfrm>
        <a:custGeom>
          <a:avLst/>
          <a:gdLst/>
          <a:ahLst/>
          <a:cxnLst/>
          <a:rect l="0" t="0" r="0" b="0"/>
          <a:pathLst>
            <a:path>
              <a:moveTo>
                <a:pt x="5170039" y="2985831"/>
              </a:moveTo>
              <a:arcTo wR="2599457" hR="2599457" stAng="512875" swAng="1527137"/>
            </a:path>
          </a:pathLst>
        </a:custGeom>
        <a:noFill/>
        <a:ln w="6350" cap="flat" cmpd="sng" algn="ctr">
          <a:solidFill>
            <a:schemeClr val="accent2">
              <a:hueOff val="-315250"/>
              <a:satOff val="4402"/>
              <a:lumOff val="-269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11B4C34-DD6E-4C51-930A-FD0E4766C306}">
      <dsp:nvSpPr>
        <dsp:cNvPr id="0" name=""/>
        <dsp:cNvSpPr/>
      </dsp:nvSpPr>
      <dsp:spPr>
        <a:xfrm>
          <a:off x="5829996" y="4439893"/>
          <a:ext cx="1153290" cy="749638"/>
        </a:xfrm>
        <a:prstGeom prst="roundRect">
          <a:avLst/>
        </a:prstGeom>
        <a:gradFill rotWithShape="0">
          <a:gsLst>
            <a:gs pos="0">
              <a:schemeClr val="accent2">
                <a:hueOff val="-472874"/>
                <a:satOff val="6603"/>
                <a:lumOff val="-4035"/>
                <a:alphaOff val="0"/>
                <a:satMod val="103000"/>
                <a:lumMod val="102000"/>
                <a:tint val="94000"/>
              </a:schemeClr>
            </a:gs>
            <a:gs pos="50000">
              <a:schemeClr val="accent2">
                <a:hueOff val="-472874"/>
                <a:satOff val="6603"/>
                <a:lumOff val="-4035"/>
                <a:alphaOff val="0"/>
                <a:satMod val="110000"/>
                <a:lumMod val="100000"/>
                <a:shade val="100000"/>
              </a:schemeClr>
            </a:gs>
            <a:gs pos="100000">
              <a:schemeClr val="accent2">
                <a:hueOff val="-472874"/>
                <a:satOff val="6603"/>
                <a:lumOff val="-403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Working together</a:t>
          </a:r>
        </a:p>
      </dsp:txBody>
      <dsp:txXfrm>
        <a:off x="5866590" y="4476487"/>
        <a:ext cx="1080102" cy="676450"/>
      </dsp:txXfrm>
    </dsp:sp>
    <dsp:sp modelId="{745F3A62-76EC-40C1-A8B6-5063C624531C}">
      <dsp:nvSpPr>
        <dsp:cNvPr id="0" name=""/>
        <dsp:cNvSpPr/>
      </dsp:nvSpPr>
      <dsp:spPr>
        <a:xfrm>
          <a:off x="1969090" y="377161"/>
          <a:ext cx="5198914" cy="5198914"/>
        </a:xfrm>
        <a:custGeom>
          <a:avLst/>
          <a:gdLst/>
          <a:ahLst/>
          <a:cxnLst/>
          <a:rect l="0" t="0" r="0" b="0"/>
          <a:pathLst>
            <a:path>
              <a:moveTo>
                <a:pt x="3956098" y="4816820"/>
              </a:moveTo>
              <a:arcTo wR="2599457" hR="2599457" stAng="3512437" swAng="1107313"/>
            </a:path>
          </a:pathLst>
        </a:custGeom>
        <a:noFill/>
        <a:ln w="6350" cap="flat" cmpd="sng" algn="ctr">
          <a:solidFill>
            <a:schemeClr val="accent2">
              <a:hueOff val="-472874"/>
              <a:satOff val="6603"/>
              <a:lumOff val="-4035"/>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435B9C1-AEF0-45AF-866F-6D7EFC29484A}">
      <dsp:nvSpPr>
        <dsp:cNvPr id="0" name=""/>
        <dsp:cNvSpPr/>
      </dsp:nvSpPr>
      <dsp:spPr>
        <a:xfrm>
          <a:off x="3991902" y="5201256"/>
          <a:ext cx="1153290" cy="749638"/>
        </a:xfrm>
        <a:prstGeom prst="roundRect">
          <a:avLst/>
        </a:prstGeom>
        <a:gradFill rotWithShape="0">
          <a:gsLst>
            <a:gs pos="0">
              <a:schemeClr val="accent2">
                <a:hueOff val="-630499"/>
                <a:satOff val="8805"/>
                <a:lumOff val="-5379"/>
                <a:alphaOff val="0"/>
                <a:satMod val="103000"/>
                <a:lumMod val="102000"/>
                <a:tint val="94000"/>
              </a:schemeClr>
            </a:gs>
            <a:gs pos="50000">
              <a:schemeClr val="accent2">
                <a:hueOff val="-630499"/>
                <a:satOff val="8805"/>
                <a:lumOff val="-5379"/>
                <a:alphaOff val="0"/>
                <a:satMod val="110000"/>
                <a:lumMod val="100000"/>
                <a:shade val="100000"/>
              </a:schemeClr>
            </a:gs>
            <a:gs pos="100000">
              <a:schemeClr val="accent2">
                <a:hueOff val="-630499"/>
                <a:satOff val="8805"/>
                <a:lumOff val="-537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Assessment and reviews</a:t>
          </a:r>
        </a:p>
      </dsp:txBody>
      <dsp:txXfrm>
        <a:off x="4028496" y="5237850"/>
        <a:ext cx="1080102" cy="676450"/>
      </dsp:txXfrm>
    </dsp:sp>
    <dsp:sp modelId="{86A3CDED-7A30-4DA5-911F-4F375F1E4322}">
      <dsp:nvSpPr>
        <dsp:cNvPr id="0" name=""/>
        <dsp:cNvSpPr/>
      </dsp:nvSpPr>
      <dsp:spPr>
        <a:xfrm>
          <a:off x="1969090" y="377161"/>
          <a:ext cx="5198914" cy="5198914"/>
        </a:xfrm>
        <a:custGeom>
          <a:avLst/>
          <a:gdLst/>
          <a:ahLst/>
          <a:cxnLst/>
          <a:rect l="0" t="0" r="0" b="0"/>
          <a:pathLst>
            <a:path>
              <a:moveTo>
                <a:pt x="2014522" y="5132247"/>
              </a:moveTo>
              <a:arcTo wR="2599457" hR="2599457" stAng="6180250" swAng="1107313"/>
            </a:path>
          </a:pathLst>
        </a:custGeom>
        <a:noFill/>
        <a:ln w="6350" cap="flat" cmpd="sng" algn="ctr">
          <a:solidFill>
            <a:schemeClr val="accent2">
              <a:hueOff val="-630499"/>
              <a:satOff val="8805"/>
              <a:lumOff val="-5379"/>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EE43AF9-F38D-4E9D-AD11-3B24B47F988B}">
      <dsp:nvSpPr>
        <dsp:cNvPr id="0" name=""/>
        <dsp:cNvSpPr/>
      </dsp:nvSpPr>
      <dsp:spPr>
        <a:xfrm>
          <a:off x="2153808" y="4439893"/>
          <a:ext cx="1153290" cy="749638"/>
        </a:xfrm>
        <a:prstGeom prst="roundRect">
          <a:avLst/>
        </a:prstGeom>
        <a:gradFill rotWithShape="0">
          <a:gsLst>
            <a:gs pos="0">
              <a:schemeClr val="accent2">
                <a:hueOff val="-788124"/>
                <a:satOff val="11006"/>
                <a:lumOff val="-6724"/>
                <a:alphaOff val="0"/>
                <a:satMod val="103000"/>
                <a:lumMod val="102000"/>
                <a:tint val="94000"/>
              </a:schemeClr>
            </a:gs>
            <a:gs pos="50000">
              <a:schemeClr val="accent2">
                <a:hueOff val="-788124"/>
                <a:satOff val="11006"/>
                <a:lumOff val="-6724"/>
                <a:alphaOff val="0"/>
                <a:satMod val="110000"/>
                <a:lumMod val="100000"/>
                <a:shade val="100000"/>
              </a:schemeClr>
            </a:gs>
            <a:gs pos="100000">
              <a:schemeClr val="accent2">
                <a:hueOff val="-788124"/>
                <a:satOff val="11006"/>
                <a:lumOff val="-672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Approach to teaching and learning</a:t>
          </a:r>
        </a:p>
      </dsp:txBody>
      <dsp:txXfrm>
        <a:off x="2190402" y="4476487"/>
        <a:ext cx="1080102" cy="676450"/>
      </dsp:txXfrm>
    </dsp:sp>
    <dsp:sp modelId="{58B632B2-175D-45BC-969D-680395698982}">
      <dsp:nvSpPr>
        <dsp:cNvPr id="0" name=""/>
        <dsp:cNvSpPr/>
      </dsp:nvSpPr>
      <dsp:spPr>
        <a:xfrm>
          <a:off x="1969090" y="377161"/>
          <a:ext cx="5198914" cy="5198914"/>
        </a:xfrm>
        <a:custGeom>
          <a:avLst/>
          <a:gdLst/>
          <a:ahLst/>
          <a:cxnLst/>
          <a:rect l="0" t="0" r="0" b="0"/>
          <a:pathLst>
            <a:path>
              <a:moveTo>
                <a:pt x="444414" y="4053062"/>
              </a:moveTo>
              <a:arcTo wR="2599457" hR="2599457" stAng="8759988" swAng="1527137"/>
            </a:path>
          </a:pathLst>
        </a:custGeom>
        <a:noFill/>
        <a:ln w="6350" cap="flat" cmpd="sng" algn="ctr">
          <a:solidFill>
            <a:schemeClr val="accent2">
              <a:hueOff val="-788124"/>
              <a:satOff val="11006"/>
              <a:lumOff val="-672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2DC7F9FC-762D-46E0-9D8B-2A1C77F6E1BB}">
      <dsp:nvSpPr>
        <dsp:cNvPr id="0" name=""/>
        <dsp:cNvSpPr/>
      </dsp:nvSpPr>
      <dsp:spPr>
        <a:xfrm>
          <a:off x="1392445" y="2601799"/>
          <a:ext cx="1153290" cy="749638"/>
        </a:xfrm>
        <a:prstGeom prst="roundRect">
          <a:avLst/>
        </a:prstGeom>
        <a:gradFill rotWithShape="0">
          <a:gsLst>
            <a:gs pos="0">
              <a:schemeClr val="accent2">
                <a:hueOff val="-945749"/>
                <a:satOff val="13207"/>
                <a:lumOff val="-8069"/>
                <a:alphaOff val="0"/>
                <a:satMod val="103000"/>
                <a:lumMod val="102000"/>
                <a:tint val="94000"/>
              </a:schemeClr>
            </a:gs>
            <a:gs pos="50000">
              <a:schemeClr val="accent2">
                <a:hueOff val="-945749"/>
                <a:satOff val="13207"/>
                <a:lumOff val="-8069"/>
                <a:alphaOff val="0"/>
                <a:satMod val="110000"/>
                <a:lumMod val="100000"/>
                <a:shade val="100000"/>
              </a:schemeClr>
            </a:gs>
            <a:gs pos="100000">
              <a:schemeClr val="accent2">
                <a:hueOff val="-945749"/>
                <a:satOff val="13207"/>
                <a:lumOff val="-806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Adaptions</a:t>
          </a:r>
        </a:p>
      </dsp:txBody>
      <dsp:txXfrm>
        <a:off x="1429039" y="2638393"/>
        <a:ext cx="1080102" cy="676450"/>
      </dsp:txXfrm>
    </dsp:sp>
    <dsp:sp modelId="{875EFB98-7E65-45E8-9450-F4CDF1598324}">
      <dsp:nvSpPr>
        <dsp:cNvPr id="0" name=""/>
        <dsp:cNvSpPr/>
      </dsp:nvSpPr>
      <dsp:spPr>
        <a:xfrm>
          <a:off x="1968315" y="382442"/>
          <a:ext cx="5198914" cy="5198914"/>
        </a:xfrm>
        <a:custGeom>
          <a:avLst/>
          <a:gdLst/>
          <a:ahLst/>
          <a:cxnLst/>
          <a:rect l="0" t="0" r="0" b="0"/>
          <a:pathLst>
            <a:path>
              <a:moveTo>
                <a:pt x="29654" y="2207930"/>
              </a:moveTo>
              <a:arcTo wR="2599457" hR="2599457" stAng="11319767" swAng="1510356"/>
            </a:path>
          </a:pathLst>
        </a:custGeom>
        <a:noFill/>
        <a:ln w="6350" cap="flat" cmpd="sng" algn="ctr">
          <a:solidFill>
            <a:schemeClr val="accent2">
              <a:hueOff val="-945749"/>
              <a:satOff val="13207"/>
              <a:lumOff val="-8069"/>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95650405-3B33-4B55-9CDF-5E4810D13F75}">
      <dsp:nvSpPr>
        <dsp:cNvPr id="0" name=""/>
        <dsp:cNvSpPr/>
      </dsp:nvSpPr>
      <dsp:spPr>
        <a:xfrm>
          <a:off x="2145562" y="775277"/>
          <a:ext cx="1153290" cy="749638"/>
        </a:xfrm>
        <a:prstGeom prst="roundRect">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The whole child</a:t>
          </a:r>
        </a:p>
      </dsp:txBody>
      <dsp:txXfrm>
        <a:off x="2182156" y="811871"/>
        <a:ext cx="1080102" cy="676450"/>
      </dsp:txXfrm>
    </dsp:sp>
    <dsp:sp modelId="{2EBED546-A432-4D10-B068-00219CAF791E}">
      <dsp:nvSpPr>
        <dsp:cNvPr id="0" name=""/>
        <dsp:cNvSpPr/>
      </dsp:nvSpPr>
      <dsp:spPr>
        <a:xfrm>
          <a:off x="1983738" y="370664"/>
          <a:ext cx="5198914" cy="5198914"/>
        </a:xfrm>
        <a:custGeom>
          <a:avLst/>
          <a:gdLst/>
          <a:ahLst/>
          <a:cxnLst/>
          <a:rect l="0" t="0" r="0" b="0"/>
          <a:pathLst>
            <a:path>
              <a:moveTo>
                <a:pt x="1213626" y="400218"/>
              </a:moveTo>
              <a:arcTo wR="2599457" hR="2599457" stAng="14266997" swAng="1070230"/>
            </a:path>
          </a:pathLst>
        </a:custGeom>
        <a:noFill/>
        <a:ln w="6350" cap="flat" cmpd="sng" algn="ctr">
          <a:solidFill>
            <a:schemeClr val="accent2">
              <a:hueOff val="-1103373"/>
              <a:satOff val="15408"/>
              <a:lumOff val="-941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C3EAB-B0C8-4743-BE6C-10659F4494C8}">
      <dsp:nvSpPr>
        <dsp:cNvPr id="0" name=""/>
        <dsp:cNvSpPr/>
      </dsp:nvSpPr>
      <dsp:spPr>
        <a:xfrm>
          <a:off x="3183" y="223010"/>
          <a:ext cx="1456972" cy="2477023"/>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Builds on pupils' prior knowledge and responds to pupil voice</a:t>
          </a:r>
        </a:p>
        <a:p>
          <a:pPr marL="114300" lvl="1" indent="-114300" algn="l" defTabSz="533400">
            <a:lnSpc>
              <a:spcPct val="90000"/>
            </a:lnSpc>
            <a:spcBef>
              <a:spcPct val="0"/>
            </a:spcBef>
            <a:spcAft>
              <a:spcPct val="15000"/>
            </a:spcAft>
            <a:buChar char="•"/>
          </a:pPr>
          <a:r>
            <a:rPr lang="en-US" sz="1200" b="0" kern="1200" dirty="0">
              <a:latin typeface="Microsoft PhagsPa"/>
            </a:rPr>
            <a:t>Engages and supports all learners</a:t>
          </a:r>
        </a:p>
      </dsp:txBody>
      <dsp:txXfrm>
        <a:off x="45856" y="265683"/>
        <a:ext cx="1371626" cy="1860886"/>
      </dsp:txXfrm>
    </dsp:sp>
    <dsp:sp modelId="{B06B1CD1-2CE1-4CB3-B374-703A6D63CB33}">
      <dsp:nvSpPr>
        <dsp:cNvPr id="0" name=""/>
        <dsp:cNvSpPr/>
      </dsp:nvSpPr>
      <dsp:spPr>
        <a:xfrm>
          <a:off x="621500" y="1473999"/>
          <a:ext cx="1915473" cy="1915473"/>
        </a:xfrm>
        <a:prstGeom prst="leftCircularArrow">
          <a:avLst>
            <a:gd name="adj1" fmla="val 4045"/>
            <a:gd name="adj2" fmla="val 508566"/>
            <a:gd name="adj3" fmla="val 1093059"/>
            <a:gd name="adj4" fmla="val 7833471"/>
            <a:gd name="adj5" fmla="val 4720"/>
          </a:avLst>
        </a:prstGeom>
        <a:solidFill>
          <a:schemeClr val="accent2">
            <a:shade val="9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BCE0ACD-B5AE-4542-AB85-68727E5BE2A3}">
      <dsp:nvSpPr>
        <dsp:cNvPr id="0" name=""/>
        <dsp:cNvSpPr/>
      </dsp:nvSpPr>
      <dsp:spPr>
        <a:xfrm>
          <a:off x="326955" y="2543999"/>
          <a:ext cx="1295086" cy="515013"/>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High Quality Teaching</a:t>
          </a:r>
        </a:p>
      </dsp:txBody>
      <dsp:txXfrm>
        <a:off x="342039" y="2559083"/>
        <a:ext cx="1264918" cy="484845"/>
      </dsp:txXfrm>
    </dsp:sp>
    <dsp:sp modelId="{4CDB3415-07AB-451E-A74B-55E05196A896}">
      <dsp:nvSpPr>
        <dsp:cNvPr id="0" name=""/>
        <dsp:cNvSpPr/>
      </dsp:nvSpPr>
      <dsp:spPr>
        <a:xfrm>
          <a:off x="1991034" y="685171"/>
          <a:ext cx="1456972" cy="1987716"/>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44062"/>
              <a:satOff val="-9234"/>
              <a:lumOff val="7273"/>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Teachers may identify gaps in learning</a:t>
          </a:r>
        </a:p>
        <a:p>
          <a:pPr marL="114300" lvl="1" indent="-114300" algn="l" defTabSz="533400">
            <a:lnSpc>
              <a:spcPct val="90000"/>
            </a:lnSpc>
            <a:spcBef>
              <a:spcPct val="0"/>
            </a:spcBef>
            <a:spcAft>
              <a:spcPct val="15000"/>
            </a:spcAft>
            <a:buChar char="•"/>
          </a:pPr>
          <a:r>
            <a:rPr lang="en-US" sz="1200" b="0" kern="1200" dirty="0">
              <a:latin typeface="Microsoft PhagsPa"/>
            </a:rPr>
            <a:t>Less than expected progress</a:t>
          </a:r>
        </a:p>
      </dsp:txBody>
      <dsp:txXfrm>
        <a:off x="2033707" y="1153783"/>
        <a:ext cx="1371626" cy="1476431"/>
      </dsp:txXfrm>
    </dsp:sp>
    <dsp:sp modelId="{ADBD65B6-E3A6-4FAC-A684-435AB253ED69}">
      <dsp:nvSpPr>
        <dsp:cNvPr id="0" name=""/>
        <dsp:cNvSpPr/>
      </dsp:nvSpPr>
      <dsp:spPr>
        <a:xfrm>
          <a:off x="2572689" y="221012"/>
          <a:ext cx="2086239" cy="2086239"/>
        </a:xfrm>
        <a:prstGeom prst="circularArrow">
          <a:avLst>
            <a:gd name="adj1" fmla="val 3714"/>
            <a:gd name="adj2" fmla="val 463223"/>
            <a:gd name="adj3" fmla="val 20409160"/>
            <a:gd name="adj4" fmla="val 13623404"/>
            <a:gd name="adj5" fmla="val 4333"/>
          </a:avLst>
        </a:prstGeom>
        <a:solidFill>
          <a:schemeClr val="accent2">
            <a:shade val="90000"/>
            <a:hueOff val="55088"/>
            <a:satOff val="-11399"/>
            <a:lumOff val="8659"/>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4E094CC-7009-4F57-97E2-FB230929EC73}">
      <dsp:nvSpPr>
        <dsp:cNvPr id="0" name=""/>
        <dsp:cNvSpPr/>
      </dsp:nvSpPr>
      <dsp:spPr>
        <a:xfrm>
          <a:off x="2314805" y="561989"/>
          <a:ext cx="1295086" cy="515013"/>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Focus Group</a:t>
          </a:r>
        </a:p>
      </dsp:txBody>
      <dsp:txXfrm>
        <a:off x="2329889" y="577073"/>
        <a:ext cx="1264918" cy="484845"/>
      </dsp:txXfrm>
    </dsp:sp>
    <dsp:sp modelId="{3F94D9BD-7AA1-4047-9434-EA05CDA3DDEB}">
      <dsp:nvSpPr>
        <dsp:cNvPr id="0" name=""/>
        <dsp:cNvSpPr/>
      </dsp:nvSpPr>
      <dsp:spPr>
        <a:xfrm>
          <a:off x="3978884" y="984808"/>
          <a:ext cx="1456972" cy="1882075"/>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88123"/>
              <a:satOff val="-18467"/>
              <a:lumOff val="14545"/>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Support from external agencies</a:t>
          </a:r>
        </a:p>
        <a:p>
          <a:pPr marL="114300" lvl="1" indent="-114300" algn="l" defTabSz="533400">
            <a:lnSpc>
              <a:spcPct val="90000"/>
            </a:lnSpc>
            <a:spcBef>
              <a:spcPct val="0"/>
            </a:spcBef>
            <a:spcAft>
              <a:spcPct val="15000"/>
            </a:spcAft>
            <a:buChar char="•"/>
          </a:pPr>
          <a:r>
            <a:rPr lang="en-US" sz="1200" b="0" kern="1200" dirty="0">
              <a:latin typeface="Microsoft PhagsPa"/>
            </a:rPr>
            <a:t>Evidence- based interventions</a:t>
          </a:r>
        </a:p>
        <a:p>
          <a:pPr marL="114300" lvl="1" indent="-114300" algn="l" defTabSz="533400">
            <a:lnSpc>
              <a:spcPct val="90000"/>
            </a:lnSpc>
            <a:spcBef>
              <a:spcPct val="0"/>
            </a:spcBef>
            <a:spcAft>
              <a:spcPct val="15000"/>
            </a:spcAft>
            <a:buChar char="•"/>
          </a:pPr>
          <a:r>
            <a:rPr lang="en-US" sz="1200" b="0" kern="1200" dirty="0">
              <a:latin typeface="Microsoft PhagsPa"/>
            </a:rPr>
            <a:t>Learning Plans</a:t>
          </a:r>
        </a:p>
      </dsp:txBody>
      <dsp:txXfrm>
        <a:off x="4021557" y="1027481"/>
        <a:ext cx="1371626" cy="1393427"/>
      </dsp:txXfrm>
    </dsp:sp>
    <dsp:sp modelId="{F7084F93-8FF6-449F-9F73-2829F92EFA40}">
      <dsp:nvSpPr>
        <dsp:cNvPr id="0" name=""/>
        <dsp:cNvSpPr/>
      </dsp:nvSpPr>
      <dsp:spPr>
        <a:xfrm rot="1332866">
          <a:off x="4361707" y="1717907"/>
          <a:ext cx="2113610" cy="2113610"/>
        </a:xfrm>
        <a:prstGeom prst="leftCircularArrow">
          <a:avLst>
            <a:gd name="adj1" fmla="val 3666"/>
            <a:gd name="adj2" fmla="val 456697"/>
            <a:gd name="adj3" fmla="val 519596"/>
            <a:gd name="adj4" fmla="val 7311878"/>
            <a:gd name="adj5" fmla="val 4277"/>
          </a:avLst>
        </a:prstGeom>
        <a:solidFill>
          <a:schemeClr val="accent2">
            <a:shade val="90000"/>
            <a:hueOff val="110176"/>
            <a:satOff val="-22797"/>
            <a:lumOff val="17318"/>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A2FBB0C-57F1-4F80-80E7-8F4087937EC4}">
      <dsp:nvSpPr>
        <dsp:cNvPr id="0" name=""/>
        <dsp:cNvSpPr/>
      </dsp:nvSpPr>
      <dsp:spPr>
        <a:xfrm>
          <a:off x="4302656" y="2755412"/>
          <a:ext cx="1295086" cy="622857"/>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Additional Intervention for SEN Support </a:t>
          </a:r>
        </a:p>
      </dsp:txBody>
      <dsp:txXfrm>
        <a:off x="4320899" y="2773655"/>
        <a:ext cx="1258600" cy="586371"/>
      </dsp:txXfrm>
    </dsp:sp>
    <dsp:sp modelId="{9263A231-BD48-44BA-BBB9-B184346C363B}">
      <dsp:nvSpPr>
        <dsp:cNvPr id="0" name=""/>
        <dsp:cNvSpPr/>
      </dsp:nvSpPr>
      <dsp:spPr>
        <a:xfrm>
          <a:off x="6023673" y="161675"/>
          <a:ext cx="1456972" cy="3072849"/>
        </a:xfrm>
        <a:prstGeom prst="roundRect">
          <a:avLst>
            <a:gd name="adj" fmla="val 10000"/>
          </a:avLst>
        </a:prstGeom>
        <a:solidFill>
          <a:schemeClr val="bg1">
            <a:alpha val="90000"/>
          </a:schemeClr>
        </a:solidFill>
        <a:ln w="6350" cap="flat" cmpd="sng" algn="ctr">
          <a:solidFill>
            <a:schemeClr val="accent2">
              <a:shade val="80000"/>
              <a:hueOff val="132185"/>
              <a:satOff val="-27701"/>
              <a:lumOff val="21818"/>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Involvement from external agencies</a:t>
          </a:r>
        </a:p>
        <a:p>
          <a:pPr marL="114300" lvl="1" indent="-114300" algn="l" defTabSz="533400">
            <a:lnSpc>
              <a:spcPct val="90000"/>
            </a:lnSpc>
            <a:spcBef>
              <a:spcPct val="0"/>
            </a:spcBef>
            <a:spcAft>
              <a:spcPct val="15000"/>
            </a:spcAft>
            <a:buChar char="•"/>
          </a:pPr>
          <a:r>
            <a:rPr lang="en-US" sz="1200" b="0" kern="1200" dirty="0">
              <a:latin typeface="Microsoft PhagsPa"/>
            </a:rPr>
            <a:t>Evidence based interventions</a:t>
          </a:r>
        </a:p>
        <a:p>
          <a:pPr marL="114300" lvl="1" indent="-114300" algn="l" defTabSz="533400">
            <a:lnSpc>
              <a:spcPct val="90000"/>
            </a:lnSpc>
            <a:spcBef>
              <a:spcPct val="0"/>
            </a:spcBef>
            <a:spcAft>
              <a:spcPct val="15000"/>
            </a:spcAft>
            <a:buChar char="•"/>
          </a:pPr>
          <a:r>
            <a:rPr lang="en-US" sz="1200" b="0" kern="1200" dirty="0" err="1">
              <a:latin typeface="Microsoft PhagsPa"/>
            </a:rPr>
            <a:t>Personalised</a:t>
          </a:r>
          <a:r>
            <a:rPr lang="en-US" sz="1200" b="0" kern="1200" dirty="0">
              <a:latin typeface="Microsoft PhagsPa"/>
            </a:rPr>
            <a:t> approach</a:t>
          </a:r>
        </a:p>
        <a:p>
          <a:pPr marL="114300" lvl="1" indent="-114300" algn="l" defTabSz="533400">
            <a:lnSpc>
              <a:spcPct val="90000"/>
            </a:lnSpc>
            <a:spcBef>
              <a:spcPct val="0"/>
            </a:spcBef>
            <a:spcAft>
              <a:spcPct val="15000"/>
            </a:spcAft>
            <a:buChar char="•"/>
          </a:pPr>
          <a:r>
            <a:rPr lang="en-US" sz="1200" b="0" kern="1200" dirty="0">
              <a:latin typeface="Microsoft PhagsPa"/>
            </a:rPr>
            <a:t>Diagnosed conditions</a:t>
          </a:r>
        </a:p>
        <a:p>
          <a:pPr marL="114300" lvl="1" indent="-114300" algn="l" defTabSz="533400">
            <a:lnSpc>
              <a:spcPct val="90000"/>
            </a:lnSpc>
            <a:spcBef>
              <a:spcPct val="0"/>
            </a:spcBef>
            <a:spcAft>
              <a:spcPct val="15000"/>
            </a:spcAft>
            <a:buChar char="•"/>
          </a:pPr>
          <a:r>
            <a:rPr lang="en-US" sz="1200" b="0" kern="1200" dirty="0">
              <a:latin typeface="Microsoft PhagsPa"/>
            </a:rPr>
            <a:t>Learning Plans</a:t>
          </a:r>
        </a:p>
      </dsp:txBody>
      <dsp:txXfrm>
        <a:off x="6066346" y="862816"/>
        <a:ext cx="1371626" cy="2329035"/>
      </dsp:txXfrm>
    </dsp:sp>
    <dsp:sp modelId="{B5224A4D-42CA-480A-8D41-F91B78080B58}">
      <dsp:nvSpPr>
        <dsp:cNvPr id="0" name=""/>
        <dsp:cNvSpPr/>
      </dsp:nvSpPr>
      <dsp:spPr>
        <a:xfrm>
          <a:off x="6613523" y="112192"/>
          <a:ext cx="2019668" cy="2019668"/>
        </a:xfrm>
        <a:prstGeom prst="circularArrow">
          <a:avLst>
            <a:gd name="adj1" fmla="val 3837"/>
            <a:gd name="adj2" fmla="val 479902"/>
            <a:gd name="adj3" fmla="val 20404871"/>
            <a:gd name="adj4" fmla="val 13635795"/>
            <a:gd name="adj5" fmla="val 4476"/>
          </a:avLst>
        </a:prstGeom>
        <a:solidFill>
          <a:schemeClr val="accent2">
            <a:shade val="90000"/>
            <a:hueOff val="165265"/>
            <a:satOff val="-34196"/>
            <a:lumOff val="25978"/>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DAA7797-35A6-462A-8B67-1DB51AC459D6}">
      <dsp:nvSpPr>
        <dsp:cNvPr id="0" name=""/>
        <dsp:cNvSpPr/>
      </dsp:nvSpPr>
      <dsp:spPr>
        <a:xfrm>
          <a:off x="6347477" y="441980"/>
          <a:ext cx="1295086" cy="515013"/>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High Needs at SEN Support</a:t>
          </a:r>
        </a:p>
      </dsp:txBody>
      <dsp:txXfrm>
        <a:off x="6362561" y="457064"/>
        <a:ext cx="1264918" cy="484845"/>
      </dsp:txXfrm>
    </dsp:sp>
    <dsp:sp modelId="{AE52F069-E300-4AE6-AF62-62C4EA8D089F}">
      <dsp:nvSpPr>
        <dsp:cNvPr id="0" name=""/>
        <dsp:cNvSpPr/>
      </dsp:nvSpPr>
      <dsp:spPr>
        <a:xfrm>
          <a:off x="7954585" y="1028773"/>
          <a:ext cx="1456972" cy="1525351"/>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176246"/>
              <a:satOff val="-36934"/>
              <a:lumOff val="2909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Local Authority gathering of evidence</a:t>
          </a:r>
        </a:p>
        <a:p>
          <a:pPr marL="114300" lvl="1" indent="-114300" algn="l" defTabSz="533400">
            <a:lnSpc>
              <a:spcPct val="90000"/>
            </a:lnSpc>
            <a:spcBef>
              <a:spcPct val="0"/>
            </a:spcBef>
            <a:spcAft>
              <a:spcPct val="15000"/>
            </a:spcAft>
            <a:buChar char="•"/>
          </a:pPr>
          <a:r>
            <a:rPr lang="en-US" sz="1200" b="0" kern="1200" dirty="0">
              <a:latin typeface="Microsoft PhagsPa"/>
            </a:rPr>
            <a:t>Educational Psychologist involvement </a:t>
          </a:r>
        </a:p>
      </dsp:txBody>
      <dsp:txXfrm>
        <a:off x="7989688" y="1063876"/>
        <a:ext cx="1386766" cy="1128284"/>
      </dsp:txXfrm>
    </dsp:sp>
    <dsp:sp modelId="{29896C53-BE91-439D-8B61-B936E26B6277}">
      <dsp:nvSpPr>
        <dsp:cNvPr id="0" name=""/>
        <dsp:cNvSpPr/>
      </dsp:nvSpPr>
      <dsp:spPr>
        <a:xfrm rot="1314141">
          <a:off x="8635147" y="1842324"/>
          <a:ext cx="1877066" cy="1930284"/>
        </a:xfrm>
        <a:prstGeom prst="leftCircularArrow">
          <a:avLst>
            <a:gd name="adj1" fmla="val 4014"/>
            <a:gd name="adj2" fmla="val 504284"/>
            <a:gd name="adj3" fmla="val 1349397"/>
            <a:gd name="adj4" fmla="val 8094092"/>
            <a:gd name="adj5" fmla="val 4683"/>
          </a:avLst>
        </a:prstGeom>
        <a:solidFill>
          <a:schemeClr val="accent2">
            <a:shade val="90000"/>
            <a:hueOff val="220353"/>
            <a:satOff val="-45595"/>
            <a:lumOff val="34637"/>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037BF06D-B507-49CA-8173-BD28AA5C6DAD}">
      <dsp:nvSpPr>
        <dsp:cNvPr id="0" name=""/>
        <dsp:cNvSpPr/>
      </dsp:nvSpPr>
      <dsp:spPr>
        <a:xfrm>
          <a:off x="8230970" y="2451336"/>
          <a:ext cx="1295086" cy="753819"/>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Needs Assessment Request for an EHCP</a:t>
          </a:r>
        </a:p>
      </dsp:txBody>
      <dsp:txXfrm>
        <a:off x="8253049" y="2473415"/>
        <a:ext cx="1250928" cy="709661"/>
      </dsp:txXfrm>
    </dsp:sp>
    <dsp:sp modelId="{157C4158-832D-4FF2-AE8A-678BA47348B8}">
      <dsp:nvSpPr>
        <dsp:cNvPr id="0" name=""/>
        <dsp:cNvSpPr/>
      </dsp:nvSpPr>
      <dsp:spPr>
        <a:xfrm>
          <a:off x="9942436" y="538401"/>
          <a:ext cx="1456972" cy="2774888"/>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220308"/>
              <a:satOff val="-46168"/>
              <a:lumOff val="36363"/>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Legal document identifying provision required to meet the needs of the child. </a:t>
          </a:r>
        </a:p>
        <a:p>
          <a:pPr marL="114300" lvl="1" indent="-114300" algn="l" defTabSz="533400">
            <a:lnSpc>
              <a:spcPct val="90000"/>
            </a:lnSpc>
            <a:spcBef>
              <a:spcPct val="0"/>
            </a:spcBef>
            <a:spcAft>
              <a:spcPct val="15000"/>
            </a:spcAft>
            <a:buChar char="•"/>
          </a:pPr>
          <a:r>
            <a:rPr lang="en-US" sz="1200" b="0" kern="1200" dirty="0">
              <a:latin typeface="Microsoft PhagsPa"/>
            </a:rPr>
            <a:t>Annual Reviews</a:t>
          </a:r>
        </a:p>
      </dsp:txBody>
      <dsp:txXfrm>
        <a:off x="9985109" y="1175693"/>
        <a:ext cx="1371626" cy="2094923"/>
      </dsp:txXfrm>
    </dsp:sp>
    <dsp:sp modelId="{2911A30A-A81B-40B4-AEB0-3E2B03477D44}">
      <dsp:nvSpPr>
        <dsp:cNvPr id="0" name=""/>
        <dsp:cNvSpPr/>
      </dsp:nvSpPr>
      <dsp:spPr>
        <a:xfrm>
          <a:off x="9743407" y="475995"/>
          <a:ext cx="1346968" cy="694675"/>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Education, Health and Care Plan</a:t>
          </a:r>
        </a:p>
      </dsp:txBody>
      <dsp:txXfrm>
        <a:off x="9763753" y="496341"/>
        <a:ext cx="1306276" cy="6539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BA891-D179-41B4-B041-827FA5F960EF}">
      <dsp:nvSpPr>
        <dsp:cNvPr id="0" name=""/>
        <dsp:cNvSpPr/>
      </dsp:nvSpPr>
      <dsp:spPr>
        <a:xfrm>
          <a:off x="0" y="458267"/>
          <a:ext cx="10794595" cy="19845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7781" tIns="624840" rIns="837781" bIns="113792" numCol="1" spcCol="1270" anchor="t" anchorCtr="0">
          <a:noAutofit/>
        </a:bodyPr>
        <a:lstStyle/>
        <a:p>
          <a:pPr marL="171450" lvl="1" indent="-171450" algn="l" defTabSz="711200" rtl="0">
            <a:lnSpc>
              <a:spcPct val="90000"/>
            </a:lnSpc>
            <a:spcBef>
              <a:spcPct val="0"/>
            </a:spcBef>
            <a:spcAft>
              <a:spcPct val="15000"/>
            </a:spcAft>
            <a:buChar char="•"/>
          </a:pPr>
          <a:r>
            <a:rPr lang="en-US" sz="1600" b="0" kern="1200" dirty="0">
              <a:latin typeface="Microsoft PhagsPa"/>
            </a:rPr>
            <a:t>Children with</a:t>
          </a:r>
          <a:r>
            <a:rPr lang="en-US" sz="1600" kern="1200" dirty="0">
              <a:latin typeface="Microsoft PhagsPa"/>
            </a:rPr>
            <a:t> SEN Support have support that is ‘additional to or different from’ that provided as part of the schools’ universal provision. The class teacher and SENCO may also receive advice or support from outside specialists.</a:t>
          </a:r>
        </a:p>
        <a:p>
          <a:pPr marL="171450" lvl="1" indent="-171450" algn="l" defTabSz="711200" rtl="0">
            <a:lnSpc>
              <a:spcPct val="90000"/>
            </a:lnSpc>
            <a:spcBef>
              <a:spcPct val="0"/>
            </a:spcBef>
            <a:spcAft>
              <a:spcPct val="15000"/>
            </a:spcAft>
            <a:buChar char="•"/>
          </a:pPr>
          <a:r>
            <a:rPr lang="en-US" sz="1600" kern="1200" dirty="0">
              <a:latin typeface="Microsoft PhagsPa"/>
            </a:rPr>
            <a:t>Occasionally, after reflecting on progress, a child may be removed from the SEN register if deemed appropriate. This decision is made in consultation with parents and carers.</a:t>
          </a:r>
        </a:p>
      </dsp:txBody>
      <dsp:txXfrm>
        <a:off x="0" y="458267"/>
        <a:ext cx="10794595" cy="1984500"/>
      </dsp:txXfrm>
    </dsp:sp>
    <dsp:sp modelId="{4AF937E9-0515-47F4-B164-02ED46906989}">
      <dsp:nvSpPr>
        <dsp:cNvPr id="0" name=""/>
        <dsp:cNvSpPr/>
      </dsp:nvSpPr>
      <dsp:spPr>
        <a:xfrm>
          <a:off x="539729" y="15467"/>
          <a:ext cx="7556216" cy="885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607" tIns="0" rIns="285607" bIns="0" numCol="1" spcCol="1270" anchor="ctr" anchorCtr="0">
          <a:noAutofit/>
        </a:bodyPr>
        <a:lstStyle/>
        <a:p>
          <a:pPr marL="0" lvl="0" indent="0" algn="l" defTabSz="1333500">
            <a:lnSpc>
              <a:spcPct val="90000"/>
            </a:lnSpc>
            <a:spcBef>
              <a:spcPct val="0"/>
            </a:spcBef>
            <a:spcAft>
              <a:spcPct val="35000"/>
            </a:spcAft>
            <a:buNone/>
          </a:pPr>
          <a:r>
            <a:rPr lang="en-US" sz="3000" b="1" kern="1200" dirty="0">
              <a:latin typeface="Microsoft PhagsPa"/>
            </a:rPr>
            <a:t>SEN Support</a:t>
          </a:r>
          <a:r>
            <a:rPr lang="en-US" sz="3000" kern="1200" dirty="0">
              <a:latin typeface="Microsoft PhagsPa"/>
            </a:rPr>
            <a:t>​</a:t>
          </a:r>
        </a:p>
      </dsp:txBody>
      <dsp:txXfrm>
        <a:off x="582960" y="58698"/>
        <a:ext cx="7469754" cy="799138"/>
      </dsp:txXfrm>
    </dsp:sp>
    <dsp:sp modelId="{DEA118B0-CEC7-41BE-9DF2-65EC94C255A3}">
      <dsp:nvSpPr>
        <dsp:cNvPr id="0" name=""/>
        <dsp:cNvSpPr/>
      </dsp:nvSpPr>
      <dsp:spPr>
        <a:xfrm>
          <a:off x="0" y="3047567"/>
          <a:ext cx="10794595" cy="1984500"/>
        </a:xfrm>
        <a:prstGeom prst="rect">
          <a:avLst/>
        </a:prstGeom>
        <a:solidFill>
          <a:schemeClr val="lt1">
            <a:alpha val="90000"/>
            <a:hueOff val="0"/>
            <a:satOff val="0"/>
            <a:lumOff val="0"/>
            <a:alphaOff val="0"/>
          </a:schemeClr>
        </a:solidFill>
        <a:ln w="12700" cap="flat" cmpd="sng" algn="ctr">
          <a:solidFill>
            <a:schemeClr val="accent2">
              <a:hueOff val="-1103373"/>
              <a:satOff val="15408"/>
              <a:lumOff val="-94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7781" tIns="624840" rIns="837781" bIns="113792" numCol="1" spcCol="1270" anchor="t" anchorCtr="0">
          <a:noAutofit/>
        </a:bodyPr>
        <a:lstStyle/>
        <a:p>
          <a:pPr marL="171450" lvl="1" indent="-171450" algn="l" defTabSz="711200" rtl="0">
            <a:lnSpc>
              <a:spcPct val="90000"/>
            </a:lnSpc>
            <a:spcBef>
              <a:spcPct val="0"/>
            </a:spcBef>
            <a:spcAft>
              <a:spcPct val="15000"/>
            </a:spcAft>
            <a:buChar char="•"/>
          </a:pPr>
          <a:r>
            <a:rPr lang="en-US" sz="1600" kern="1200" dirty="0">
              <a:latin typeface="Microsoft PhagsPa"/>
            </a:rPr>
            <a:t>An EHCP is a legal document that outlines the child's specific needs and the additional support they should receive. </a:t>
          </a:r>
        </a:p>
        <a:p>
          <a:pPr marL="171450" lvl="1" indent="-171450" algn="l" defTabSz="711200" rtl="0">
            <a:lnSpc>
              <a:spcPct val="90000"/>
            </a:lnSpc>
            <a:spcBef>
              <a:spcPct val="0"/>
            </a:spcBef>
            <a:spcAft>
              <a:spcPct val="15000"/>
            </a:spcAft>
            <a:buChar char="•"/>
          </a:pPr>
          <a:r>
            <a:rPr lang="en-US" sz="1600" kern="1200" dirty="0">
              <a:latin typeface="Microsoft PhagsPa"/>
            </a:rPr>
            <a:t>Teachers will meet with parents and carers throughout the year to celebrate their child's achievements and look closely at how we can improve the provision and what strategies are needed to meet outcomes.</a:t>
          </a:r>
        </a:p>
      </dsp:txBody>
      <dsp:txXfrm>
        <a:off x="0" y="3047567"/>
        <a:ext cx="10794595" cy="1984500"/>
      </dsp:txXfrm>
    </dsp:sp>
    <dsp:sp modelId="{431424EF-0DC7-42F5-BBFE-F4490D8C3489}">
      <dsp:nvSpPr>
        <dsp:cNvPr id="0" name=""/>
        <dsp:cNvSpPr/>
      </dsp:nvSpPr>
      <dsp:spPr>
        <a:xfrm>
          <a:off x="539729" y="2604767"/>
          <a:ext cx="7556216" cy="885600"/>
        </a:xfrm>
        <a:prstGeom prst="roundRect">
          <a:avLst/>
        </a:prstGeom>
        <a:solidFill>
          <a:schemeClr val="accent2">
            <a:hueOff val="-1103373"/>
            <a:satOff val="15408"/>
            <a:lumOff val="-94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607" tIns="0" rIns="285607" bIns="0" numCol="1" spcCol="1270" anchor="ctr" anchorCtr="0">
          <a:noAutofit/>
        </a:bodyPr>
        <a:lstStyle/>
        <a:p>
          <a:pPr marL="0" lvl="0" indent="0" algn="l" defTabSz="1333500">
            <a:lnSpc>
              <a:spcPct val="90000"/>
            </a:lnSpc>
            <a:spcBef>
              <a:spcPct val="0"/>
            </a:spcBef>
            <a:spcAft>
              <a:spcPct val="35000"/>
            </a:spcAft>
            <a:buNone/>
          </a:pPr>
          <a:r>
            <a:rPr lang="en-US" sz="3000" b="1" kern="1200" dirty="0">
              <a:latin typeface="Microsoft PhagsPa"/>
            </a:rPr>
            <a:t>Education, Health and Care Plans</a:t>
          </a:r>
          <a:endParaRPr lang="en-US" sz="3000" kern="1200" dirty="0">
            <a:latin typeface="Microsoft PhagsPa"/>
          </a:endParaRPr>
        </a:p>
      </dsp:txBody>
      <dsp:txXfrm>
        <a:off x="582960" y="2647998"/>
        <a:ext cx="7469754" cy="79913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C2C467-D3BF-44AD-9958-AA22294356A9}">
      <dsp:nvSpPr>
        <dsp:cNvPr id="0" name=""/>
        <dsp:cNvSpPr/>
      </dsp:nvSpPr>
      <dsp:spPr>
        <a:xfrm>
          <a:off x="218794" y="34739"/>
          <a:ext cx="1339248" cy="1339248"/>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5761546-AE2E-4721-88A5-4EA64F6266A9}">
      <dsp:nvSpPr>
        <dsp:cNvPr id="0" name=""/>
        <dsp:cNvSpPr/>
      </dsp:nvSpPr>
      <dsp:spPr>
        <a:xfrm>
          <a:off x="500036" y="315982"/>
          <a:ext cx="776764" cy="776764"/>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B9D6B4F-5A6E-4525-9831-837F90B8536F}">
      <dsp:nvSpPr>
        <dsp:cNvPr id="0" name=""/>
        <dsp:cNvSpPr/>
      </dsp:nvSpPr>
      <dsp:spPr>
        <a:xfrm>
          <a:off x="1845025" y="34739"/>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tx1"/>
              </a:solidFill>
              <a:latin typeface="Microsoft PhagsPa" panose="020B0502040204020203" pitchFamily="34" charset="0"/>
            </a:rPr>
            <a:t>We know that parents and carers play a vital role in their child's progress, and we strive to build a strong working relationship.</a:t>
          </a:r>
        </a:p>
      </dsp:txBody>
      <dsp:txXfrm>
        <a:off x="1845025" y="34739"/>
        <a:ext cx="3156800" cy="1339248"/>
      </dsp:txXfrm>
    </dsp:sp>
    <dsp:sp modelId="{BA3D43FA-C61F-4C07-931F-35E00D0EF5EF}">
      <dsp:nvSpPr>
        <dsp:cNvPr id="0" name=""/>
        <dsp:cNvSpPr/>
      </dsp:nvSpPr>
      <dsp:spPr>
        <a:xfrm>
          <a:off x="5551874" y="34739"/>
          <a:ext cx="1339248" cy="1339248"/>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C87AE15-990D-43C2-BB7A-5AD7B95FCFE7}">
      <dsp:nvSpPr>
        <dsp:cNvPr id="0" name=""/>
        <dsp:cNvSpPr/>
      </dsp:nvSpPr>
      <dsp:spPr>
        <a:xfrm>
          <a:off x="5833116" y="315982"/>
          <a:ext cx="776764" cy="77676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EA3637FA-4ECB-45CB-A6CA-F77CFEABA13F}">
      <dsp:nvSpPr>
        <dsp:cNvPr id="0" name=""/>
        <dsp:cNvSpPr/>
      </dsp:nvSpPr>
      <dsp:spPr>
        <a:xfrm>
          <a:off x="7178104" y="34739"/>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accent1">
                  <a:lumMod val="50000"/>
                </a:schemeClr>
              </a:solidFill>
              <a:latin typeface="Microsoft PhagsPa" panose="020B0502040204020203" pitchFamily="34" charset="0"/>
            </a:rPr>
            <a:t>Parents and caregivers are invited to attend meetings, Annual Reviews, school activities, and events to celebrate and review their child's progress.</a:t>
          </a:r>
        </a:p>
      </dsp:txBody>
      <dsp:txXfrm>
        <a:off x="7178104" y="34739"/>
        <a:ext cx="3156800" cy="1339248"/>
      </dsp:txXfrm>
    </dsp:sp>
    <dsp:sp modelId="{DC69B9AC-873E-4EF6-AB07-9AEC35813DD8}">
      <dsp:nvSpPr>
        <dsp:cNvPr id="0" name=""/>
        <dsp:cNvSpPr/>
      </dsp:nvSpPr>
      <dsp:spPr>
        <a:xfrm>
          <a:off x="218794" y="1936827"/>
          <a:ext cx="1339248" cy="1339248"/>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8A0F65D4-C836-44B3-B1FE-D15855FDCD87}">
      <dsp:nvSpPr>
        <dsp:cNvPr id="0" name=""/>
        <dsp:cNvSpPr/>
      </dsp:nvSpPr>
      <dsp:spPr>
        <a:xfrm>
          <a:off x="500036" y="2218069"/>
          <a:ext cx="776764" cy="77676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5EBA568D-5B1A-4453-AB2D-F54F7961AD7D}">
      <dsp:nvSpPr>
        <dsp:cNvPr id="0" name=""/>
        <dsp:cNvSpPr/>
      </dsp:nvSpPr>
      <dsp:spPr>
        <a:xfrm>
          <a:off x="1845025" y="1936827"/>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tx1"/>
              </a:solidFill>
              <a:latin typeface="Microsoft PhagsPa"/>
            </a:rPr>
            <a:t>Parents and carers should first contact the class teacher about any concerns, and the class teachers will refer the issue to the appropriate support, either internally or externally.</a:t>
          </a:r>
        </a:p>
      </dsp:txBody>
      <dsp:txXfrm>
        <a:off x="1845025" y="1936827"/>
        <a:ext cx="3156800" cy="1339248"/>
      </dsp:txXfrm>
    </dsp:sp>
    <dsp:sp modelId="{F6301412-C768-4BCD-8E1E-BAF5F399CF6D}">
      <dsp:nvSpPr>
        <dsp:cNvPr id="0" name=""/>
        <dsp:cNvSpPr/>
      </dsp:nvSpPr>
      <dsp:spPr>
        <a:xfrm>
          <a:off x="5551874" y="1936827"/>
          <a:ext cx="1339248" cy="1339248"/>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B5CB6B0E-9A49-4AA7-9D2E-C22CBA112BBE}">
      <dsp:nvSpPr>
        <dsp:cNvPr id="0" name=""/>
        <dsp:cNvSpPr/>
      </dsp:nvSpPr>
      <dsp:spPr>
        <a:xfrm>
          <a:off x="5833116" y="2218069"/>
          <a:ext cx="776764" cy="77676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3982C23-63F1-4ECA-B0C4-EC6A62E2BA55}">
      <dsp:nvSpPr>
        <dsp:cNvPr id="0" name=""/>
        <dsp:cNvSpPr/>
      </dsp:nvSpPr>
      <dsp:spPr>
        <a:xfrm>
          <a:off x="7178104" y="1936827"/>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rtl="0">
            <a:lnSpc>
              <a:spcPct val="100000"/>
            </a:lnSpc>
            <a:spcBef>
              <a:spcPct val="0"/>
            </a:spcBef>
            <a:spcAft>
              <a:spcPct val="35000"/>
            </a:spcAft>
            <a:buNone/>
          </a:pPr>
          <a:r>
            <a:rPr lang="en-US" sz="1600" kern="1200" dirty="0">
              <a:solidFill>
                <a:schemeClr val="tx1"/>
              </a:solidFill>
              <a:latin typeface="Microsoft PhagsPa"/>
            </a:rPr>
            <a:t>Children express their views, thoughts, and feelings through their School Council representative, meetings, annual reviews, and pupil voice initiatives.</a:t>
          </a:r>
        </a:p>
      </dsp:txBody>
      <dsp:txXfrm>
        <a:off x="7178104" y="1936827"/>
        <a:ext cx="3156800" cy="13392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A29BB-90F9-409A-932F-C171F3F7BBF8}">
      <dsp:nvSpPr>
        <dsp:cNvPr id="0" name=""/>
        <dsp:cNvSpPr/>
      </dsp:nvSpPr>
      <dsp:spPr>
        <a:xfrm>
          <a:off x="450629" y="-87652"/>
          <a:ext cx="5445731" cy="5445731"/>
        </a:xfrm>
        <a:prstGeom prst="circularArrow">
          <a:avLst>
            <a:gd name="adj1" fmla="val 5544"/>
            <a:gd name="adj2" fmla="val 330680"/>
            <a:gd name="adj3" fmla="val 14953790"/>
            <a:gd name="adj4" fmla="val 16703075"/>
            <a:gd name="adj5" fmla="val 5757"/>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9898B5F-6437-4B38-95D5-EF60D5748286}">
      <dsp:nvSpPr>
        <dsp:cNvPr id="0" name=""/>
        <dsp:cNvSpPr/>
      </dsp:nvSpPr>
      <dsp:spPr>
        <a:xfrm>
          <a:off x="2593960" y="843"/>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Lesson</a:t>
          </a:r>
          <a:r>
            <a:rPr lang="en-US" sz="1000" b="0" i="0" u="none" strike="noStrike" kern="1200" cap="none" baseline="0" noProof="0" dirty="0">
              <a:latin typeface="Microsoft PhagsPa"/>
            </a:rPr>
            <a:t> drop-ins </a:t>
          </a:r>
          <a:endParaRPr lang="en-US" sz="1000" kern="1200" dirty="0">
            <a:latin typeface="Microsoft PhagsPa"/>
          </a:endParaRPr>
        </a:p>
      </dsp:txBody>
      <dsp:txXfrm>
        <a:off x="2622251" y="29134"/>
        <a:ext cx="1102487" cy="522952"/>
      </dsp:txXfrm>
    </dsp:sp>
    <dsp:sp modelId="{297E0645-5586-4621-8F65-00CD4351F487}">
      <dsp:nvSpPr>
        <dsp:cNvPr id="0" name=""/>
        <dsp:cNvSpPr/>
      </dsp:nvSpPr>
      <dsp:spPr>
        <a:xfrm>
          <a:off x="3849476" y="369496"/>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Book looks</a:t>
          </a:r>
        </a:p>
      </dsp:txBody>
      <dsp:txXfrm>
        <a:off x="3877767" y="397787"/>
        <a:ext cx="1102487" cy="522952"/>
      </dsp:txXfrm>
    </dsp:sp>
    <dsp:sp modelId="{50AEE991-9795-4027-8502-331FF8313ABA}">
      <dsp:nvSpPr>
        <dsp:cNvPr id="0" name=""/>
        <dsp:cNvSpPr/>
      </dsp:nvSpPr>
      <dsp:spPr>
        <a:xfrm>
          <a:off x="4706374" y="1358410"/>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Planning scrutiny</a:t>
          </a:r>
        </a:p>
      </dsp:txBody>
      <dsp:txXfrm>
        <a:off x="4734665" y="1386701"/>
        <a:ext cx="1102487" cy="522952"/>
      </dsp:txXfrm>
    </dsp:sp>
    <dsp:sp modelId="{653B3ED1-0764-435A-B81F-4638026DB9F0}">
      <dsp:nvSpPr>
        <dsp:cNvPr id="0" name=""/>
        <dsp:cNvSpPr/>
      </dsp:nvSpPr>
      <dsp:spPr>
        <a:xfrm>
          <a:off x="4892596" y="2653611"/>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Learning Plans</a:t>
          </a:r>
        </a:p>
      </dsp:txBody>
      <dsp:txXfrm>
        <a:off x="4920887" y="2681902"/>
        <a:ext cx="1102487" cy="522952"/>
      </dsp:txXfrm>
    </dsp:sp>
    <dsp:sp modelId="{A45AE564-F457-406E-8A6A-F15E576B620A}">
      <dsp:nvSpPr>
        <dsp:cNvPr id="0" name=""/>
        <dsp:cNvSpPr/>
      </dsp:nvSpPr>
      <dsp:spPr>
        <a:xfrm>
          <a:off x="4349017" y="3843883"/>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Annual Reviews</a:t>
          </a:r>
        </a:p>
      </dsp:txBody>
      <dsp:txXfrm>
        <a:off x="4377308" y="3872174"/>
        <a:ext cx="1102487" cy="522952"/>
      </dsp:txXfrm>
    </dsp:sp>
    <dsp:sp modelId="{120055B2-3FE0-42FB-B4DA-7D657ED04103}">
      <dsp:nvSpPr>
        <dsp:cNvPr id="0" name=""/>
        <dsp:cNvSpPr/>
      </dsp:nvSpPr>
      <dsp:spPr>
        <a:xfrm>
          <a:off x="3248220" y="4551322"/>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Learning Journeys Assessment</a:t>
          </a:r>
        </a:p>
      </dsp:txBody>
      <dsp:txXfrm>
        <a:off x="3276511" y="4579613"/>
        <a:ext cx="1102487" cy="522952"/>
      </dsp:txXfrm>
    </dsp:sp>
    <dsp:sp modelId="{CF594B32-F796-4DE9-85A3-0D9F48A9CC3F}">
      <dsp:nvSpPr>
        <dsp:cNvPr id="0" name=""/>
        <dsp:cNvSpPr/>
      </dsp:nvSpPr>
      <dsp:spPr>
        <a:xfrm>
          <a:off x="1939700" y="4551322"/>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Intervention trackers </a:t>
          </a:r>
        </a:p>
      </dsp:txBody>
      <dsp:txXfrm>
        <a:off x="1967991" y="4579613"/>
        <a:ext cx="1102487" cy="522952"/>
      </dsp:txXfrm>
    </dsp:sp>
    <dsp:sp modelId="{3F55DF46-1BE8-4AFC-A3A7-57FCF396EA2B}">
      <dsp:nvSpPr>
        <dsp:cNvPr id="0" name=""/>
        <dsp:cNvSpPr/>
      </dsp:nvSpPr>
      <dsp:spPr>
        <a:xfrm>
          <a:off x="838903" y="3843883"/>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latin typeface="Microsoft PhagsPa"/>
            </a:rPr>
            <a:t>National data</a:t>
          </a:r>
        </a:p>
      </dsp:txBody>
      <dsp:txXfrm>
        <a:off x="867194" y="3872174"/>
        <a:ext cx="1102487" cy="522952"/>
      </dsp:txXfrm>
    </dsp:sp>
    <dsp:sp modelId="{F1A001C1-DE17-4915-B4FD-61C1FCEC2286}">
      <dsp:nvSpPr>
        <dsp:cNvPr id="0" name=""/>
        <dsp:cNvSpPr/>
      </dsp:nvSpPr>
      <dsp:spPr>
        <a:xfrm>
          <a:off x="295324" y="2653611"/>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Data analysis </a:t>
          </a:r>
        </a:p>
      </dsp:txBody>
      <dsp:txXfrm>
        <a:off x="323615" y="2681902"/>
        <a:ext cx="1102487" cy="522952"/>
      </dsp:txXfrm>
    </dsp:sp>
    <dsp:sp modelId="{584E4472-61E1-48B7-9853-B4E994AB09AC}">
      <dsp:nvSpPr>
        <dsp:cNvPr id="0" name=""/>
        <dsp:cNvSpPr/>
      </dsp:nvSpPr>
      <dsp:spPr>
        <a:xfrm>
          <a:off x="481546" y="1358410"/>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External agency reviews</a:t>
          </a:r>
        </a:p>
      </dsp:txBody>
      <dsp:txXfrm>
        <a:off x="509837" y="1386701"/>
        <a:ext cx="1102487" cy="522952"/>
      </dsp:txXfrm>
    </dsp:sp>
    <dsp:sp modelId="{552F9D05-BC59-4474-8EAB-88DDD4DD518D}">
      <dsp:nvSpPr>
        <dsp:cNvPr id="0" name=""/>
        <dsp:cNvSpPr/>
      </dsp:nvSpPr>
      <dsp:spPr>
        <a:xfrm>
          <a:off x="1338444" y="369496"/>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End of key stage assessments</a:t>
          </a:r>
          <a:r>
            <a:rPr lang="en-US" sz="1000" kern="1200" dirty="0">
              <a:latin typeface="Century Gothic" panose="020B0502020202020204"/>
            </a:rPr>
            <a:t> </a:t>
          </a:r>
        </a:p>
      </dsp:txBody>
      <dsp:txXfrm>
        <a:off x="1366735" y="397787"/>
        <a:ext cx="1102487" cy="5229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B6E1E-3CA7-45FD-9230-3744359E5A5F}">
      <dsp:nvSpPr>
        <dsp:cNvPr id="0" name=""/>
        <dsp:cNvSpPr/>
      </dsp:nvSpPr>
      <dsp:spPr>
        <a:xfrm>
          <a:off x="0" y="0"/>
          <a:ext cx="9218188" cy="1039367"/>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dirty="0">
              <a:latin typeface="Microsoft PhagsPa"/>
            </a:rPr>
            <a:t>“</a:t>
          </a:r>
          <a:r>
            <a:rPr lang="en-GB" sz="1600" b="0" i="1" kern="1200" dirty="0">
              <a:latin typeface="Microsoft PhagsPa"/>
            </a:rPr>
            <a:t>Teachers are responsible and accountable for the progress and development of the pupils in their class, including where pupils access support from teaching assistants or specialist staff</a:t>
          </a:r>
          <a:r>
            <a:rPr lang="en-GB" sz="1600" b="0" kern="1200" dirty="0">
              <a:latin typeface="Microsoft PhagsPa"/>
            </a:rPr>
            <a:t>” [Code of Practice; June 2014: 6.36] </a:t>
          </a:r>
        </a:p>
      </dsp:txBody>
      <dsp:txXfrm>
        <a:off x="30442" y="30442"/>
        <a:ext cx="8008803" cy="978483"/>
      </dsp:txXfrm>
    </dsp:sp>
    <dsp:sp modelId="{AB37495D-E309-4902-B128-A13965C3E0CA}">
      <dsp:nvSpPr>
        <dsp:cNvPr id="0" name=""/>
        <dsp:cNvSpPr/>
      </dsp:nvSpPr>
      <dsp:spPr>
        <a:xfrm>
          <a:off x="772023" y="1228343"/>
          <a:ext cx="9218188" cy="1039367"/>
        </a:xfrm>
        <a:prstGeom prst="roundRect">
          <a:avLst>
            <a:gd name="adj" fmla="val 10000"/>
          </a:avLst>
        </a:prstGeom>
        <a:gradFill rotWithShape="0">
          <a:gsLst>
            <a:gs pos="0">
              <a:schemeClr val="accent2">
                <a:hueOff val="-367791"/>
                <a:satOff val="5136"/>
                <a:lumOff val="-3138"/>
                <a:alphaOff val="0"/>
                <a:satMod val="103000"/>
                <a:lumMod val="102000"/>
                <a:tint val="94000"/>
              </a:schemeClr>
            </a:gs>
            <a:gs pos="50000">
              <a:schemeClr val="accent2">
                <a:hueOff val="-367791"/>
                <a:satOff val="5136"/>
                <a:lumOff val="-3138"/>
                <a:alphaOff val="0"/>
                <a:satMod val="110000"/>
                <a:lumMod val="100000"/>
                <a:shade val="100000"/>
              </a:schemeClr>
            </a:gs>
            <a:gs pos="100000">
              <a:schemeClr val="accent2">
                <a:hueOff val="-367791"/>
                <a:satOff val="5136"/>
                <a:lumOff val="-313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b="0" kern="1200" dirty="0">
              <a:latin typeface="Microsoft PhagsPa"/>
            </a:rPr>
            <a:t>We ensure children have access to high-quality teaching from their teacher. Where necessary, some children may receive additional provision to meet their individual needs. </a:t>
          </a:r>
          <a:endParaRPr lang="en-US" sz="1600" b="0" kern="1200" dirty="0">
            <a:latin typeface="Microsoft PhagsPa"/>
          </a:endParaRPr>
        </a:p>
      </dsp:txBody>
      <dsp:txXfrm>
        <a:off x="802465" y="1258785"/>
        <a:ext cx="7709692" cy="978483"/>
      </dsp:txXfrm>
    </dsp:sp>
    <dsp:sp modelId="{B8A6A58C-7B24-4118-8DE0-F6447E82B03D}">
      <dsp:nvSpPr>
        <dsp:cNvPr id="0" name=""/>
        <dsp:cNvSpPr/>
      </dsp:nvSpPr>
      <dsp:spPr>
        <a:xfrm>
          <a:off x="1532523" y="2456687"/>
          <a:ext cx="9218188" cy="1039367"/>
        </a:xfrm>
        <a:prstGeom prst="roundRect">
          <a:avLst>
            <a:gd name="adj" fmla="val 10000"/>
          </a:avLst>
        </a:prstGeom>
        <a:gradFill rotWithShape="0">
          <a:gsLst>
            <a:gs pos="0">
              <a:schemeClr val="accent2">
                <a:hueOff val="-735582"/>
                <a:satOff val="10272"/>
                <a:lumOff val="-6276"/>
                <a:alphaOff val="0"/>
                <a:satMod val="103000"/>
                <a:lumMod val="102000"/>
                <a:tint val="94000"/>
              </a:schemeClr>
            </a:gs>
            <a:gs pos="50000">
              <a:schemeClr val="accent2">
                <a:hueOff val="-735582"/>
                <a:satOff val="10272"/>
                <a:lumOff val="-6276"/>
                <a:alphaOff val="0"/>
                <a:satMod val="110000"/>
                <a:lumMod val="100000"/>
                <a:shade val="100000"/>
              </a:schemeClr>
            </a:gs>
            <a:gs pos="100000">
              <a:schemeClr val="accent2">
                <a:hueOff val="-735582"/>
                <a:satOff val="10272"/>
                <a:lumOff val="-627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b="0" kern="1200" dirty="0">
              <a:latin typeface="Microsoft PhagsPa"/>
            </a:rPr>
            <a:t>Some children may require a personalised curriculum, </a:t>
          </a:r>
          <a:r>
            <a:rPr lang="en-US" sz="1600" b="0" kern="1200" dirty="0">
              <a:latin typeface="Microsoft PhagsPa"/>
            </a:rPr>
            <a:t>timetable, or care that meets their specific health needs, as advised by</a:t>
          </a:r>
          <a:r>
            <a:rPr lang="en-GB" sz="1600" b="0" kern="1200" dirty="0">
              <a:latin typeface="Microsoft PhagsPa"/>
            </a:rPr>
            <a:t> medical professionals.</a:t>
          </a:r>
          <a:endParaRPr lang="en-US" sz="1600" b="0" kern="1200" dirty="0">
            <a:latin typeface="Microsoft PhagsPa"/>
          </a:endParaRPr>
        </a:p>
      </dsp:txBody>
      <dsp:txXfrm>
        <a:off x="1562965" y="2487129"/>
        <a:ext cx="7721215" cy="978483"/>
      </dsp:txXfrm>
    </dsp:sp>
    <dsp:sp modelId="{D9EA0176-4BBB-4509-85EE-4148A5D95E5B}">
      <dsp:nvSpPr>
        <dsp:cNvPr id="0" name=""/>
        <dsp:cNvSpPr/>
      </dsp:nvSpPr>
      <dsp:spPr>
        <a:xfrm>
          <a:off x="2304547" y="3685031"/>
          <a:ext cx="9218188" cy="1039367"/>
        </a:xfrm>
        <a:prstGeom prst="roundRect">
          <a:avLst>
            <a:gd name="adj" fmla="val 10000"/>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b="0" kern="1200" dirty="0">
              <a:latin typeface="Microsoft PhagsPa"/>
            </a:rPr>
            <a:t>All children will be assessed as part of the school assessment cycle. This will review their progress against agreed outcomes and inform our graduated approach of assess, plan, do, and review. </a:t>
          </a:r>
          <a:endParaRPr lang="en-GB" sz="1300" b="0" kern="1200" dirty="0">
            <a:latin typeface="Microsoft PhagsPa"/>
          </a:endParaRPr>
        </a:p>
      </dsp:txBody>
      <dsp:txXfrm>
        <a:off x="2334989" y="3715473"/>
        <a:ext cx="7709692" cy="978483"/>
      </dsp:txXfrm>
    </dsp:sp>
    <dsp:sp modelId="{F70F4C9B-5B11-4155-BC04-E6C37E2DD32E}">
      <dsp:nvSpPr>
        <dsp:cNvPr id="0" name=""/>
        <dsp:cNvSpPr/>
      </dsp:nvSpPr>
      <dsp:spPr>
        <a:xfrm>
          <a:off x="8542599" y="796061"/>
          <a:ext cx="675589" cy="675589"/>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8694607" y="796061"/>
        <a:ext cx="371573" cy="508381"/>
      </dsp:txXfrm>
    </dsp:sp>
    <dsp:sp modelId="{1EF4F51B-2756-43DA-9104-685262D267A5}">
      <dsp:nvSpPr>
        <dsp:cNvPr id="0" name=""/>
        <dsp:cNvSpPr/>
      </dsp:nvSpPr>
      <dsp:spPr>
        <a:xfrm>
          <a:off x="9314623" y="2024404"/>
          <a:ext cx="675589" cy="675589"/>
        </a:xfrm>
        <a:prstGeom prst="downArrow">
          <a:avLst>
            <a:gd name="adj1" fmla="val 55000"/>
            <a:gd name="adj2" fmla="val 45000"/>
          </a:avLst>
        </a:prstGeom>
        <a:solidFill>
          <a:schemeClr val="accent2">
            <a:tint val="40000"/>
            <a:alpha val="90000"/>
            <a:hueOff val="-915057"/>
            <a:satOff val="-3101"/>
            <a:lumOff val="-604"/>
            <a:alphaOff val="0"/>
          </a:schemeClr>
        </a:solidFill>
        <a:ln w="6350" cap="flat" cmpd="sng" algn="ctr">
          <a:solidFill>
            <a:schemeClr val="accent2">
              <a:tint val="40000"/>
              <a:alpha val="90000"/>
              <a:hueOff val="-915057"/>
              <a:satOff val="-3101"/>
              <a:lumOff val="-604"/>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9466631" y="2024404"/>
        <a:ext cx="371573" cy="508381"/>
      </dsp:txXfrm>
    </dsp:sp>
    <dsp:sp modelId="{E440B8CF-5088-46FF-97AC-72DBA6CC4D4D}">
      <dsp:nvSpPr>
        <dsp:cNvPr id="0" name=""/>
        <dsp:cNvSpPr/>
      </dsp:nvSpPr>
      <dsp:spPr>
        <a:xfrm>
          <a:off x="10075123" y="3252748"/>
          <a:ext cx="675589" cy="675589"/>
        </a:xfrm>
        <a:prstGeom prst="downArrow">
          <a:avLst>
            <a:gd name="adj1" fmla="val 55000"/>
            <a:gd name="adj2" fmla="val 45000"/>
          </a:avLst>
        </a:prstGeom>
        <a:solidFill>
          <a:schemeClr val="accent2">
            <a:tint val="40000"/>
            <a:alpha val="90000"/>
            <a:hueOff val="-1830114"/>
            <a:satOff val="-6201"/>
            <a:lumOff val="-1209"/>
            <a:alphaOff val="0"/>
          </a:schemeClr>
        </a:solidFill>
        <a:ln w="6350" cap="flat" cmpd="sng" algn="ctr">
          <a:solidFill>
            <a:schemeClr val="accent2">
              <a:tint val="40000"/>
              <a:alpha val="90000"/>
              <a:hueOff val="-1830114"/>
              <a:satOff val="-6201"/>
              <a:lumOff val="-1209"/>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10227131" y="3252748"/>
        <a:ext cx="371573" cy="5083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9E76-2B7F-48F5-A374-9F7B08D06281}">
      <dsp:nvSpPr>
        <dsp:cNvPr id="0" name=""/>
        <dsp:cNvSpPr/>
      </dsp:nvSpPr>
      <dsp:spPr>
        <a:xfrm>
          <a:off x="0" y="599424"/>
          <a:ext cx="11538902" cy="1216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100000"/>
            </a:lnSpc>
            <a:spcBef>
              <a:spcPct val="0"/>
            </a:spcBef>
            <a:spcAft>
              <a:spcPct val="35000"/>
            </a:spcAft>
            <a:buNone/>
          </a:pPr>
          <a:r>
            <a:rPr lang="en-GB" sz="1600" kern="1200" dirty="0">
              <a:latin typeface="Microsoft PhagsPa"/>
            </a:rPr>
            <a:t>We create an inclusive learning environment where everyone, including children with Special Educational Needs and Disabilities, are supported to access a high-quality curriculum. We make reasonable adjustments to our curriculum and learning environment to ensure all children can achieve their potential</a:t>
          </a:r>
          <a:r>
            <a:rPr lang="en-GB" sz="1800" kern="1200" dirty="0">
              <a:latin typeface="Microsoft PhagsPa"/>
            </a:rPr>
            <a:t>.</a:t>
          </a:r>
          <a:endParaRPr lang="en-US" sz="1800" kern="1200" dirty="0">
            <a:latin typeface="Microsoft PhagsPa"/>
          </a:endParaRPr>
        </a:p>
      </dsp:txBody>
      <dsp:txXfrm>
        <a:off x="59399" y="658823"/>
        <a:ext cx="11420104" cy="1098002"/>
      </dsp:txXfrm>
    </dsp:sp>
    <dsp:sp modelId="{23FFCE62-26BD-4E18-97C1-A295E2F3DF51}">
      <dsp:nvSpPr>
        <dsp:cNvPr id="0" name=""/>
        <dsp:cNvSpPr/>
      </dsp:nvSpPr>
      <dsp:spPr>
        <a:xfrm>
          <a:off x="0" y="2123430"/>
          <a:ext cx="11538902" cy="1216800"/>
        </a:xfrm>
        <a:prstGeom prst="roundRect">
          <a:avLst/>
        </a:prstGeom>
        <a:solidFill>
          <a:schemeClr val="accent2">
            <a:hueOff val="-551687"/>
            <a:satOff val="7704"/>
            <a:lumOff val="-47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Microsoft PhagsPa"/>
            </a:rPr>
            <a:t>Adaptations could include </a:t>
          </a:r>
          <a:r>
            <a:rPr lang="en-US" sz="1600" kern="1200" dirty="0" err="1">
              <a:latin typeface="Microsoft PhagsPa"/>
            </a:rPr>
            <a:t>personalised</a:t>
          </a:r>
          <a:r>
            <a:rPr lang="en-US" sz="1600" kern="1200" dirty="0">
              <a:latin typeface="Microsoft PhagsPa"/>
            </a:rPr>
            <a:t> timetables and curricula, a visual timetable, an individual timetable, large fonts, specialist equipment such as large-print dictionaries, visual cues and aids, staff support, and evidence-based interventions</a:t>
          </a:r>
          <a:r>
            <a:rPr lang="en-US" sz="1800" kern="1200" dirty="0">
              <a:latin typeface="Microsoft PhagsPa"/>
            </a:rPr>
            <a:t>.</a:t>
          </a:r>
          <a:endParaRPr lang="en-GB" sz="1800" kern="1200" dirty="0">
            <a:latin typeface="Microsoft PhagsPa"/>
          </a:endParaRPr>
        </a:p>
      </dsp:txBody>
      <dsp:txXfrm>
        <a:off x="59399" y="2182829"/>
        <a:ext cx="11420104" cy="1098002"/>
      </dsp:txXfrm>
    </dsp:sp>
    <dsp:sp modelId="{6F80D85D-1ACC-4E3B-9BA3-10E3545CABF2}">
      <dsp:nvSpPr>
        <dsp:cNvPr id="0" name=""/>
        <dsp:cNvSpPr/>
      </dsp:nvSpPr>
      <dsp:spPr>
        <a:xfrm>
          <a:off x="0" y="3676848"/>
          <a:ext cx="11538902" cy="1216800"/>
        </a:xfrm>
        <a:prstGeom prst="roundRect">
          <a:avLst/>
        </a:prstGeom>
        <a:solidFill>
          <a:schemeClr val="accent2">
            <a:hueOff val="-1103373"/>
            <a:satOff val="15408"/>
            <a:lumOff val="-94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US" sz="1600" b="0" kern="1200" dirty="0">
              <a:latin typeface="Microsoft PhagsPa"/>
            </a:rPr>
            <a:t>Adaptions for the physical environment may include</a:t>
          </a:r>
          <a:r>
            <a:rPr lang="fr-FR" sz="1600" b="0" kern="1200" dirty="0">
              <a:latin typeface="Microsoft PhagsPa"/>
            </a:rPr>
            <a:t> accessible </a:t>
          </a:r>
          <a:r>
            <a:rPr lang="fr-FR" sz="1600" b="0" kern="1200" dirty="0" err="1">
              <a:latin typeface="Microsoft PhagsPa"/>
            </a:rPr>
            <a:t>toilets</a:t>
          </a:r>
          <a:r>
            <a:rPr lang="fr-FR" sz="1600" b="0" kern="1200" dirty="0">
              <a:latin typeface="Microsoft PhagsPa"/>
            </a:rPr>
            <a:t>, </a:t>
          </a:r>
          <a:r>
            <a:rPr lang="fr-FR" sz="1600" b="0" kern="1200" dirty="0" err="1">
              <a:latin typeface="Microsoft PhagsPa"/>
            </a:rPr>
            <a:t>hygiene</a:t>
          </a:r>
          <a:r>
            <a:rPr lang="fr-FR" sz="1600" b="0" kern="1200" dirty="0">
              <a:latin typeface="Microsoft PhagsPa"/>
            </a:rPr>
            <a:t> suites, </a:t>
          </a:r>
          <a:r>
            <a:rPr lang="fr-FR" sz="1600" b="0" kern="1200" dirty="0" err="1">
              <a:latin typeface="Microsoft PhagsPa"/>
            </a:rPr>
            <a:t>changing</a:t>
          </a:r>
          <a:r>
            <a:rPr lang="fr-FR" sz="1600" b="0" kern="1200" dirty="0">
              <a:latin typeface="Microsoft PhagsPa"/>
            </a:rPr>
            <a:t> tables</a:t>
          </a:r>
          <a:r>
            <a:rPr lang="en-US" sz="1600" b="0" kern="1200" dirty="0">
              <a:latin typeface="Microsoft PhagsPa"/>
            </a:rPr>
            <a:t>, high-visibility marking on steps, double doors in some areas of the building, fire evacuation chairs, lifts and ramps.</a:t>
          </a:r>
          <a:endParaRPr lang="en-US" sz="1800" b="0" kern="1200" dirty="0">
            <a:latin typeface="Microsoft PhagsPa"/>
          </a:endParaRPr>
        </a:p>
      </dsp:txBody>
      <dsp:txXfrm>
        <a:off x="59399" y="3736247"/>
        <a:ext cx="11420104" cy="10980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8ACEC-152B-4C6F-9A1D-0A05677F53FB}">
      <dsp:nvSpPr>
        <dsp:cNvPr id="0" name=""/>
        <dsp:cNvSpPr/>
      </dsp:nvSpPr>
      <dsp:spPr>
        <a:xfrm>
          <a:off x="0" y="1191738"/>
          <a:ext cx="12101073" cy="1588984"/>
        </a:xfrm>
        <a:prstGeom prst="notched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4BA73D-B172-46CC-8361-A1DC514CD572}">
      <dsp:nvSpPr>
        <dsp:cNvPr id="0" name=""/>
        <dsp:cNvSpPr/>
      </dsp:nvSpPr>
      <dsp:spPr>
        <a:xfrm>
          <a:off x="5450" y="0"/>
          <a:ext cx="2621702"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bodyPr>
        <a:lstStyle/>
        <a:p>
          <a:pPr marL="0" lvl="0" indent="0" algn="ctr" defTabSz="933450">
            <a:lnSpc>
              <a:spcPct val="90000"/>
            </a:lnSpc>
            <a:spcBef>
              <a:spcPct val="0"/>
            </a:spcBef>
            <a:spcAft>
              <a:spcPct val="35000"/>
            </a:spcAft>
            <a:buNone/>
          </a:pPr>
          <a:r>
            <a:rPr lang="en-US" sz="2100" kern="1200" dirty="0" err="1">
              <a:solidFill>
                <a:schemeClr val="bg1"/>
              </a:solidFill>
              <a:latin typeface="+mn-lt"/>
            </a:rPr>
            <a:t>Mrs</a:t>
          </a:r>
          <a:r>
            <a:rPr lang="en-US" sz="2100" kern="1200" dirty="0">
              <a:solidFill>
                <a:schemeClr val="bg1"/>
              </a:solidFill>
              <a:latin typeface="+mn-lt"/>
            </a:rPr>
            <a:t> Laura Christian</a:t>
          </a:r>
        </a:p>
        <a:p>
          <a:pPr marL="0" lvl="0" indent="0" algn="ctr" defTabSz="933450">
            <a:lnSpc>
              <a:spcPct val="90000"/>
            </a:lnSpc>
            <a:spcBef>
              <a:spcPct val="0"/>
            </a:spcBef>
            <a:spcAft>
              <a:spcPct val="35000"/>
            </a:spcAft>
            <a:buNone/>
          </a:pPr>
          <a:r>
            <a:rPr lang="en-US" sz="2100" kern="1200" dirty="0">
              <a:solidFill>
                <a:schemeClr val="bg1"/>
              </a:solidFill>
              <a:latin typeface="+mn-lt"/>
            </a:rPr>
            <a:t>SENCO</a:t>
          </a:r>
        </a:p>
      </dsp:txBody>
      <dsp:txXfrm>
        <a:off x="5450" y="0"/>
        <a:ext cx="2621702" cy="1588984"/>
      </dsp:txXfrm>
    </dsp:sp>
    <dsp:sp modelId="{4EA3342A-2CEF-4D09-9299-14713FF08207}">
      <dsp:nvSpPr>
        <dsp:cNvPr id="0" name=""/>
        <dsp:cNvSpPr/>
      </dsp:nvSpPr>
      <dsp:spPr>
        <a:xfrm>
          <a:off x="1117678" y="1787607"/>
          <a:ext cx="397246" cy="397246"/>
        </a:xfrm>
        <a:prstGeom prst="ellipse">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076A6A-3835-4866-B6C4-925D2C59160F}">
      <dsp:nvSpPr>
        <dsp:cNvPr id="0" name=""/>
        <dsp:cNvSpPr/>
      </dsp:nvSpPr>
      <dsp:spPr>
        <a:xfrm>
          <a:off x="2758238" y="2383476"/>
          <a:ext cx="2621702"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en-US" sz="2100" kern="1200" dirty="0">
              <a:solidFill>
                <a:schemeClr val="bg1"/>
              </a:solidFill>
              <a:latin typeface="+mn-lt"/>
            </a:rPr>
            <a:t>Mrs. Lisa Wilson</a:t>
          </a:r>
        </a:p>
        <a:p>
          <a:pPr marL="0" lvl="0" indent="0" algn="ctr" defTabSz="933450">
            <a:lnSpc>
              <a:spcPct val="90000"/>
            </a:lnSpc>
            <a:spcBef>
              <a:spcPct val="0"/>
            </a:spcBef>
            <a:spcAft>
              <a:spcPct val="35000"/>
            </a:spcAft>
            <a:buNone/>
          </a:pPr>
          <a:r>
            <a:rPr lang="en-US" sz="2100" kern="1200" dirty="0">
              <a:solidFill>
                <a:schemeClr val="bg1"/>
              </a:solidFill>
              <a:latin typeface="+mn-lt"/>
            </a:rPr>
            <a:t>Deputy DSL</a:t>
          </a:r>
        </a:p>
      </dsp:txBody>
      <dsp:txXfrm>
        <a:off x="2758238" y="2383476"/>
        <a:ext cx="2621702" cy="1588984"/>
      </dsp:txXfrm>
    </dsp:sp>
    <dsp:sp modelId="{1F2DC75B-65CB-4D87-BE18-3D7372435AC7}">
      <dsp:nvSpPr>
        <dsp:cNvPr id="0" name=""/>
        <dsp:cNvSpPr/>
      </dsp:nvSpPr>
      <dsp:spPr>
        <a:xfrm>
          <a:off x="3870466" y="1787607"/>
          <a:ext cx="397246" cy="397246"/>
        </a:xfrm>
        <a:prstGeom prst="ellipse">
          <a:avLst/>
        </a:prstGeom>
        <a:solidFill>
          <a:schemeClr val="accent2">
            <a:shade val="80000"/>
            <a:hueOff val="73436"/>
            <a:satOff val="-15389"/>
            <a:lumOff val="121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0CBA37-992D-436E-B191-14FD4EA6E9E5}">
      <dsp:nvSpPr>
        <dsp:cNvPr id="0" name=""/>
        <dsp:cNvSpPr/>
      </dsp:nvSpPr>
      <dsp:spPr>
        <a:xfrm>
          <a:off x="5511025" y="0"/>
          <a:ext cx="2621702"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bodyPr>
        <a:lstStyle/>
        <a:p>
          <a:pPr marL="0" lvl="0" indent="0" algn="ctr" defTabSz="933450" rtl="0">
            <a:lnSpc>
              <a:spcPct val="90000"/>
            </a:lnSpc>
            <a:spcBef>
              <a:spcPct val="0"/>
            </a:spcBef>
            <a:spcAft>
              <a:spcPct val="35000"/>
            </a:spcAft>
            <a:buNone/>
          </a:pPr>
          <a:r>
            <a:rPr lang="en-GB" sz="2100" kern="1200" dirty="0">
              <a:solidFill>
                <a:schemeClr val="bg1"/>
              </a:solidFill>
            </a:rPr>
            <a:t>Our LSAs provide SEND support throughout the school day</a:t>
          </a:r>
          <a:endParaRPr lang="en-US" sz="2100" kern="1200" dirty="0">
            <a:solidFill>
              <a:schemeClr val="bg1"/>
            </a:solidFill>
            <a:latin typeface="Microsoft PhagsPa"/>
          </a:endParaRPr>
        </a:p>
      </dsp:txBody>
      <dsp:txXfrm>
        <a:off x="5511025" y="0"/>
        <a:ext cx="2621702" cy="1588984"/>
      </dsp:txXfrm>
    </dsp:sp>
    <dsp:sp modelId="{06E90D36-5B07-4482-B5EE-DF7A7AFE8FDA}">
      <dsp:nvSpPr>
        <dsp:cNvPr id="0" name=""/>
        <dsp:cNvSpPr/>
      </dsp:nvSpPr>
      <dsp:spPr>
        <a:xfrm>
          <a:off x="6623253" y="1787607"/>
          <a:ext cx="397246" cy="397246"/>
        </a:xfrm>
        <a:prstGeom prst="ellipse">
          <a:avLst/>
        </a:prstGeom>
        <a:solidFill>
          <a:schemeClr val="accent2">
            <a:shade val="80000"/>
            <a:hueOff val="146872"/>
            <a:satOff val="-30779"/>
            <a:lumOff val="242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753DC6-52A8-4DA7-B3FA-93B47FD2C2DF}">
      <dsp:nvSpPr>
        <dsp:cNvPr id="0" name=""/>
        <dsp:cNvSpPr/>
      </dsp:nvSpPr>
      <dsp:spPr>
        <a:xfrm>
          <a:off x="8263812" y="2383476"/>
          <a:ext cx="2621702"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en-US" sz="2100" kern="1200" dirty="0">
              <a:solidFill>
                <a:schemeClr val="bg2">
                  <a:lumMod val="75000"/>
                  <a:lumOff val="25000"/>
                </a:schemeClr>
              </a:solidFill>
              <a:latin typeface="+mn-lt"/>
            </a:rPr>
            <a:t>C&amp;D </a:t>
          </a:r>
        </a:p>
        <a:p>
          <a:pPr marL="0" lvl="0" indent="0" algn="ctr" defTabSz="933450">
            <a:lnSpc>
              <a:spcPct val="90000"/>
            </a:lnSpc>
            <a:spcBef>
              <a:spcPct val="0"/>
            </a:spcBef>
            <a:spcAft>
              <a:spcPct val="35000"/>
            </a:spcAft>
            <a:buNone/>
          </a:pPr>
          <a:r>
            <a:rPr lang="en-US" sz="2100" kern="1200" dirty="0">
              <a:solidFill>
                <a:schemeClr val="bg2">
                  <a:lumMod val="75000"/>
                  <a:lumOff val="25000"/>
                </a:schemeClr>
              </a:solidFill>
              <a:latin typeface="+mn-lt"/>
            </a:rPr>
            <a:t>Independent Speech and Language Therapy</a:t>
          </a:r>
          <a:endParaRPr lang="en-GB" sz="2100" kern="1200" dirty="0"/>
        </a:p>
      </dsp:txBody>
      <dsp:txXfrm>
        <a:off x="8263812" y="2383476"/>
        <a:ext cx="2621702" cy="1588984"/>
      </dsp:txXfrm>
    </dsp:sp>
    <dsp:sp modelId="{FDF3F8DD-801E-4A04-923C-C34FF5ADCEDB}">
      <dsp:nvSpPr>
        <dsp:cNvPr id="0" name=""/>
        <dsp:cNvSpPr/>
      </dsp:nvSpPr>
      <dsp:spPr>
        <a:xfrm>
          <a:off x="9376040" y="1787607"/>
          <a:ext cx="397246" cy="397246"/>
        </a:xfrm>
        <a:prstGeom prst="ellipse">
          <a:avLst/>
        </a:prstGeom>
        <a:solidFill>
          <a:schemeClr val="accent2">
            <a:shade val="80000"/>
            <a:hueOff val="220308"/>
            <a:satOff val="-46168"/>
            <a:lumOff val="363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AB75E-5601-491E-9F64-DA6D8C65399B}">
      <dsp:nvSpPr>
        <dsp:cNvPr id="0" name=""/>
        <dsp:cNvSpPr/>
      </dsp:nvSpPr>
      <dsp:spPr>
        <a:xfrm>
          <a:off x="98397" y="165872"/>
          <a:ext cx="1522707" cy="152270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146E92-70D3-41CA-B389-23F5B1E97F8B}">
      <dsp:nvSpPr>
        <dsp:cNvPr id="0" name=""/>
        <dsp:cNvSpPr/>
      </dsp:nvSpPr>
      <dsp:spPr>
        <a:xfrm>
          <a:off x="418165" y="485640"/>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12F092-A043-4747-AB7F-CDE6A7F627CC}">
      <dsp:nvSpPr>
        <dsp:cNvPr id="0" name=""/>
        <dsp:cNvSpPr/>
      </dsp:nvSpPr>
      <dsp:spPr>
        <a:xfrm>
          <a:off x="2129391" y="165872"/>
          <a:ext cx="3225253"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Any change or transition will be carefully considered and managed to ensure that the needs of each child are met.</a:t>
          </a:r>
        </a:p>
      </dsp:txBody>
      <dsp:txXfrm>
        <a:off x="2129391" y="165872"/>
        <a:ext cx="3225253" cy="1522707"/>
      </dsp:txXfrm>
    </dsp:sp>
    <dsp:sp modelId="{FE52E26C-2EB0-46C1-9E0F-A09B5CC99FCA}">
      <dsp:nvSpPr>
        <dsp:cNvPr id="0" name=""/>
        <dsp:cNvSpPr/>
      </dsp:nvSpPr>
      <dsp:spPr>
        <a:xfrm>
          <a:off x="5980043" y="165872"/>
          <a:ext cx="1522707" cy="152270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21177B-B872-4117-A21F-338346D28120}">
      <dsp:nvSpPr>
        <dsp:cNvPr id="0" name=""/>
        <dsp:cNvSpPr/>
      </dsp:nvSpPr>
      <dsp:spPr>
        <a:xfrm>
          <a:off x="6299811" y="485640"/>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0B6FBC-A93D-4ECB-BAE6-5F819F09EDF6}">
      <dsp:nvSpPr>
        <dsp:cNvPr id="0" name=""/>
        <dsp:cNvSpPr/>
      </dsp:nvSpPr>
      <dsp:spPr>
        <a:xfrm>
          <a:off x="7813072" y="165872"/>
          <a:ext cx="3621182"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rtl="0">
            <a:lnSpc>
              <a:spcPct val="100000"/>
            </a:lnSpc>
            <a:spcBef>
              <a:spcPct val="0"/>
            </a:spcBef>
            <a:spcAft>
              <a:spcPct val="35000"/>
            </a:spcAft>
            <a:buNone/>
          </a:pPr>
          <a:r>
            <a:rPr lang="en-US" sz="1600" b="0" kern="1200" dirty="0">
              <a:solidFill>
                <a:schemeClr val="bg1"/>
              </a:solidFill>
              <a:latin typeface="Microsoft PhagsPa"/>
            </a:rPr>
            <a:t>When children transition between classes, they will visit their new classrooms and meet their new teacher. Some may require extra support during this transition, which could include additional visits, social stories, photos, or transition packs</a:t>
          </a:r>
          <a:r>
            <a:rPr lang="en-US" sz="1600" b="0" kern="1200" dirty="0">
              <a:solidFill>
                <a:schemeClr val="bg2">
                  <a:lumMod val="75000"/>
                  <a:lumOff val="25000"/>
                </a:schemeClr>
              </a:solidFill>
              <a:latin typeface="Microsoft PhagsPa"/>
            </a:rPr>
            <a:t>.</a:t>
          </a:r>
        </a:p>
      </dsp:txBody>
      <dsp:txXfrm>
        <a:off x="7813072" y="165872"/>
        <a:ext cx="3621182" cy="1522707"/>
      </dsp:txXfrm>
    </dsp:sp>
    <dsp:sp modelId="{E0C52AB8-CC70-4E39-9EE3-CE70758BD88A}">
      <dsp:nvSpPr>
        <dsp:cNvPr id="0" name=""/>
        <dsp:cNvSpPr/>
      </dsp:nvSpPr>
      <dsp:spPr>
        <a:xfrm>
          <a:off x="98397" y="2750938"/>
          <a:ext cx="1522707" cy="152270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3BE73B-4C39-4E78-A758-0A84E04D0611}">
      <dsp:nvSpPr>
        <dsp:cNvPr id="0" name=""/>
        <dsp:cNvSpPr/>
      </dsp:nvSpPr>
      <dsp:spPr>
        <a:xfrm>
          <a:off x="418165" y="3070707"/>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A21AF2-0A11-402B-99C6-A13C25976512}">
      <dsp:nvSpPr>
        <dsp:cNvPr id="0" name=""/>
        <dsp:cNvSpPr/>
      </dsp:nvSpPr>
      <dsp:spPr>
        <a:xfrm>
          <a:off x="2024783" y="2487997"/>
          <a:ext cx="3434470" cy="2048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rtl="0">
            <a:lnSpc>
              <a:spcPct val="100000"/>
            </a:lnSpc>
            <a:spcBef>
              <a:spcPct val="0"/>
            </a:spcBef>
            <a:spcAft>
              <a:spcPct val="35000"/>
            </a:spcAft>
            <a:buNone/>
          </a:pPr>
          <a:r>
            <a:rPr lang="en-US" sz="1600" b="0" kern="1200" dirty="0">
              <a:solidFill>
                <a:schemeClr val="bg1"/>
              </a:solidFill>
              <a:latin typeface="Microsoft PhagsPa"/>
            </a:rPr>
            <a:t>Children sometimes transfer to a different school, and we will work with the new school to ensure a smooth transition. For those with an Education, Health, and Care Plan, the Local Education Authority typically consults directly with the school.</a:t>
          </a:r>
        </a:p>
      </dsp:txBody>
      <dsp:txXfrm>
        <a:off x="2024783" y="2487997"/>
        <a:ext cx="3434470" cy="2048589"/>
      </dsp:txXfrm>
    </dsp:sp>
    <dsp:sp modelId="{0FE10547-77D5-48A4-A783-EF645BDA522B}">
      <dsp:nvSpPr>
        <dsp:cNvPr id="0" name=""/>
        <dsp:cNvSpPr/>
      </dsp:nvSpPr>
      <dsp:spPr>
        <a:xfrm>
          <a:off x="6084651" y="2750938"/>
          <a:ext cx="1522707" cy="152270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510169-ED82-4489-91F9-C4881B8069D0}">
      <dsp:nvSpPr>
        <dsp:cNvPr id="0" name=""/>
        <dsp:cNvSpPr/>
      </dsp:nvSpPr>
      <dsp:spPr>
        <a:xfrm>
          <a:off x="6404419" y="3070707"/>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994263-1B27-4F0A-BDB2-176AD0E8ED5B}">
      <dsp:nvSpPr>
        <dsp:cNvPr id="0" name=""/>
        <dsp:cNvSpPr/>
      </dsp:nvSpPr>
      <dsp:spPr>
        <a:xfrm>
          <a:off x="7858243" y="2750938"/>
          <a:ext cx="3740058"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We will work closely with families and other educational settings to ensure smooth transitions that meet the needs of children. </a:t>
          </a:r>
        </a:p>
      </dsp:txBody>
      <dsp:txXfrm>
        <a:off x="7858243" y="2750938"/>
        <a:ext cx="3740058" cy="152270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A691D0-C201-42B1-BCE9-76D540F7297D}">
      <dsp:nvSpPr>
        <dsp:cNvPr id="0" name=""/>
        <dsp:cNvSpPr/>
      </dsp:nvSpPr>
      <dsp:spPr>
        <a:xfrm>
          <a:off x="0" y="305998"/>
          <a:ext cx="4876795" cy="910350"/>
        </a:xfrm>
        <a:prstGeom prst="rect">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54076"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1"/>
            </a:rPr>
            <a:t>Educational Psychology Service</a:t>
          </a:r>
          <a:endParaRPr lang="en-US" sz="1400" kern="1200" dirty="0">
            <a:latin typeface="Microsoft PhagsPa"/>
            <a:cs typeface="Calibri Light"/>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2"/>
            </a:rPr>
            <a:t>CAMHS</a:t>
          </a:r>
          <a:endParaRPr lang="en-US" sz="1400" kern="1200" dirty="0">
            <a:latin typeface="Microsoft PhagsPa"/>
            <a:cs typeface="Calibri Light"/>
          </a:endParaRPr>
        </a:p>
      </dsp:txBody>
      <dsp:txXfrm>
        <a:off x="0" y="305998"/>
        <a:ext cx="4876795" cy="910350"/>
      </dsp:txXfrm>
    </dsp:sp>
    <dsp:sp modelId="{2BF28ADA-5D95-496A-A992-1DCF9B78D4E4}">
      <dsp:nvSpPr>
        <dsp:cNvPr id="0" name=""/>
        <dsp:cNvSpPr/>
      </dsp:nvSpPr>
      <dsp:spPr>
        <a:xfrm>
          <a:off x="243839" y="55078"/>
          <a:ext cx="3413756" cy="50184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Microsoft PhagsPa"/>
              <a:cs typeface="Calibri Light"/>
            </a:rPr>
            <a:t>Wellbeing and mental health </a:t>
          </a:r>
          <a:endParaRPr lang="en-US" sz="1700" kern="1200" dirty="0">
            <a:latin typeface="Microsoft PhagsPa"/>
            <a:ea typeface="+mj-lt"/>
            <a:cs typeface="Calibri Light"/>
          </a:endParaRPr>
        </a:p>
      </dsp:txBody>
      <dsp:txXfrm>
        <a:off x="268337" y="79576"/>
        <a:ext cx="3364760" cy="452844"/>
      </dsp:txXfrm>
    </dsp:sp>
    <dsp:sp modelId="{49D9C3E4-BC67-44AB-84FD-33E0EBD06D96}">
      <dsp:nvSpPr>
        <dsp:cNvPr id="0" name=""/>
        <dsp:cNvSpPr/>
      </dsp:nvSpPr>
      <dsp:spPr>
        <a:xfrm>
          <a:off x="0" y="1571749"/>
          <a:ext cx="4876795" cy="669375"/>
        </a:xfrm>
        <a:prstGeom prst="rect">
          <a:avLst/>
        </a:prstGeom>
        <a:solidFill>
          <a:schemeClr val="lt1">
            <a:alpha val="90000"/>
            <a:hueOff val="0"/>
            <a:satOff val="0"/>
            <a:lumOff val="0"/>
            <a:alphaOff val="0"/>
          </a:schemeClr>
        </a:solidFill>
        <a:ln w="6350" cap="flat" cmpd="sng" algn="ctr">
          <a:solidFill>
            <a:schemeClr val="accent2">
              <a:shade val="50000"/>
              <a:hueOff val="122789"/>
              <a:satOff val="-25263"/>
              <a:lumOff val="2594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54076"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n-lt"/>
              <a:cs typeface="Calibri Light"/>
              <a:hlinkClick xmlns:r="http://schemas.openxmlformats.org/officeDocument/2006/relationships" r:id="rId3"/>
            </a:rPr>
            <a:t>C &amp; D Independent Speech and Language Therapy </a:t>
          </a:r>
          <a:endParaRPr lang="en-US" sz="1400" kern="1200" dirty="0">
            <a:latin typeface="Microsoft PhagsPa"/>
            <a:cs typeface="Calibri Light"/>
          </a:endParaRPr>
        </a:p>
      </dsp:txBody>
      <dsp:txXfrm>
        <a:off x="0" y="1571749"/>
        <a:ext cx="4876795" cy="669375"/>
      </dsp:txXfrm>
    </dsp:sp>
    <dsp:sp modelId="{82C43C28-B131-4C96-8211-C31FCA853711}">
      <dsp:nvSpPr>
        <dsp:cNvPr id="0" name=""/>
        <dsp:cNvSpPr/>
      </dsp:nvSpPr>
      <dsp:spPr>
        <a:xfrm>
          <a:off x="243839" y="1308148"/>
          <a:ext cx="3413756" cy="50184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55650">
            <a:lnSpc>
              <a:spcPct val="90000"/>
            </a:lnSpc>
            <a:spcBef>
              <a:spcPct val="0"/>
            </a:spcBef>
            <a:spcAft>
              <a:spcPct val="35000"/>
            </a:spcAft>
            <a:buNone/>
          </a:pPr>
          <a:r>
            <a:rPr lang="en-US" sz="1700" kern="1200" dirty="0">
              <a:latin typeface="Microsoft PhagsPa"/>
              <a:cs typeface="Calibri Light"/>
            </a:rPr>
            <a:t>Speech and language support</a:t>
          </a:r>
        </a:p>
      </dsp:txBody>
      <dsp:txXfrm>
        <a:off x="268337" y="1332646"/>
        <a:ext cx="3364760" cy="452844"/>
      </dsp:txXfrm>
    </dsp:sp>
    <dsp:sp modelId="{3AB1A565-1EF6-4B83-892D-15FE503C63E7}">
      <dsp:nvSpPr>
        <dsp:cNvPr id="0" name=""/>
        <dsp:cNvSpPr/>
      </dsp:nvSpPr>
      <dsp:spPr>
        <a:xfrm>
          <a:off x="0" y="2571163"/>
          <a:ext cx="4876795" cy="1151325"/>
        </a:xfrm>
        <a:prstGeom prst="rect">
          <a:avLst/>
        </a:prstGeom>
        <a:solidFill>
          <a:schemeClr val="lt1">
            <a:alpha val="90000"/>
            <a:hueOff val="0"/>
            <a:satOff val="0"/>
            <a:lumOff val="0"/>
            <a:alphaOff val="0"/>
          </a:schemeClr>
        </a:solidFill>
        <a:ln w="6350" cap="flat" cmpd="sng" algn="ctr">
          <a:solidFill>
            <a:schemeClr val="accent2">
              <a:shade val="50000"/>
              <a:hueOff val="245577"/>
              <a:satOff val="-50526"/>
              <a:lumOff val="51882"/>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54076"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hlinkClick xmlns:r="http://schemas.openxmlformats.org/officeDocument/2006/relationships" r:id="rId4"/>
            </a:rPr>
            <a:t>Pediatricians</a:t>
          </a:r>
          <a:endParaRPr lang="en-US" sz="1400" kern="1200" dirty="0">
            <a:latin typeface="Microsoft PhagsPa"/>
          </a:endParaRPr>
        </a:p>
        <a:p>
          <a:pPr marL="114300" lvl="1" indent="-114300" algn="l" defTabSz="622300" rtl="0">
            <a:lnSpc>
              <a:spcPct val="90000"/>
            </a:lnSpc>
            <a:spcBef>
              <a:spcPct val="0"/>
            </a:spcBef>
            <a:spcAft>
              <a:spcPct val="15000"/>
            </a:spcAft>
            <a:buChar char="•"/>
          </a:pPr>
          <a:r>
            <a:rPr lang="en-US" sz="1400" kern="1200" dirty="0">
              <a:latin typeface="Microsoft PhagsPa"/>
              <a:ea typeface="+mj-lt"/>
              <a:cs typeface="Calibri Light"/>
              <a:hlinkClick xmlns:r="http://schemas.openxmlformats.org/officeDocument/2006/relationships" r:id="rId5"/>
            </a:rPr>
            <a:t>Occupational Therapy</a:t>
          </a:r>
          <a:endParaRPr lang="en-US" sz="1400" kern="1200" dirty="0">
            <a:latin typeface="Microsoft PhagsPa"/>
            <a:ea typeface="+mj-lt"/>
            <a:cs typeface="Calibri Light"/>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6"/>
            </a:rPr>
            <a:t>Physiotherapy</a:t>
          </a:r>
          <a:endParaRPr lang="en-US" sz="1400" kern="1200" dirty="0">
            <a:latin typeface="Microsoft PhagsPa"/>
            <a:cs typeface="Calibri Light" panose="020F0302020204030204"/>
          </a:endParaRPr>
        </a:p>
      </dsp:txBody>
      <dsp:txXfrm>
        <a:off x="0" y="2571163"/>
        <a:ext cx="4876795" cy="1151325"/>
      </dsp:txXfrm>
    </dsp:sp>
    <dsp:sp modelId="{5BF60E44-AF2B-46A0-A130-BB6B738EE8DF}">
      <dsp:nvSpPr>
        <dsp:cNvPr id="0" name=""/>
        <dsp:cNvSpPr/>
      </dsp:nvSpPr>
      <dsp:spPr>
        <a:xfrm>
          <a:off x="243839" y="2320243"/>
          <a:ext cx="3413756" cy="50184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55650" rtl="0">
            <a:lnSpc>
              <a:spcPct val="90000"/>
            </a:lnSpc>
            <a:spcBef>
              <a:spcPct val="0"/>
            </a:spcBef>
            <a:spcAft>
              <a:spcPct val="35000"/>
            </a:spcAft>
            <a:buNone/>
          </a:pPr>
          <a:r>
            <a:rPr lang="en-US" sz="1700" b="0" kern="1200" dirty="0">
              <a:latin typeface="Microsoft PhagsPa"/>
              <a:cs typeface="Calibri Light"/>
            </a:rPr>
            <a:t>Community  Pediatrics</a:t>
          </a:r>
        </a:p>
      </dsp:txBody>
      <dsp:txXfrm>
        <a:off x="268337" y="2344741"/>
        <a:ext cx="3364760" cy="452844"/>
      </dsp:txXfrm>
    </dsp:sp>
    <dsp:sp modelId="{D9B9A028-F2EA-480C-B3CD-CA749650CB74}">
      <dsp:nvSpPr>
        <dsp:cNvPr id="0" name=""/>
        <dsp:cNvSpPr/>
      </dsp:nvSpPr>
      <dsp:spPr>
        <a:xfrm>
          <a:off x="0" y="4065208"/>
          <a:ext cx="4876795" cy="910350"/>
        </a:xfrm>
        <a:prstGeom prst="rect">
          <a:avLst/>
        </a:prstGeom>
        <a:solidFill>
          <a:schemeClr val="lt1">
            <a:alpha val="90000"/>
            <a:hueOff val="0"/>
            <a:satOff val="0"/>
            <a:lumOff val="0"/>
            <a:alphaOff val="0"/>
          </a:schemeClr>
        </a:solidFill>
        <a:ln w="6350" cap="flat" cmpd="sng" algn="ctr">
          <a:solidFill>
            <a:schemeClr val="accent2">
              <a:shade val="50000"/>
              <a:hueOff val="122789"/>
              <a:satOff val="-25263"/>
              <a:lumOff val="2594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54076"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7"/>
            </a:rPr>
            <a:t>Family and Adolescent Support Service (FASS</a:t>
          </a:r>
          <a:r>
            <a:rPr lang="en-US" sz="1400" kern="1200" dirty="0">
              <a:latin typeface="Microsoft PhagsPa"/>
              <a:cs typeface="Calibri Light" panose="020F0302020204030204"/>
            </a:rPr>
            <a:t>)</a:t>
          </a:r>
        </a:p>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7"/>
            </a:rPr>
            <a:t>Social workers </a:t>
          </a:r>
          <a:endParaRPr lang="en-US" sz="1400" kern="1200" dirty="0">
            <a:latin typeface="Microsoft PhagsPa"/>
            <a:cs typeface="Calibri Light" panose="020F0302020204030204"/>
          </a:endParaRPr>
        </a:p>
      </dsp:txBody>
      <dsp:txXfrm>
        <a:off x="0" y="4065208"/>
        <a:ext cx="4876795" cy="910350"/>
      </dsp:txXfrm>
    </dsp:sp>
    <dsp:sp modelId="{995897C2-D8AD-49B2-A8AF-D7B2ECD8DA8D}">
      <dsp:nvSpPr>
        <dsp:cNvPr id="0" name=""/>
        <dsp:cNvSpPr/>
      </dsp:nvSpPr>
      <dsp:spPr>
        <a:xfrm>
          <a:off x="243839" y="3814288"/>
          <a:ext cx="3413756" cy="50184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55650">
            <a:lnSpc>
              <a:spcPct val="90000"/>
            </a:lnSpc>
            <a:spcBef>
              <a:spcPct val="0"/>
            </a:spcBef>
            <a:spcAft>
              <a:spcPct val="35000"/>
            </a:spcAft>
            <a:buNone/>
          </a:pPr>
          <a:r>
            <a:rPr lang="en-US" sz="1700" kern="1200" dirty="0">
              <a:latin typeface="Microsoft PhagsPa"/>
              <a:cs typeface="Calibri Light" panose="020F0302020204030204"/>
            </a:rPr>
            <a:t>Social Care</a:t>
          </a:r>
        </a:p>
      </dsp:txBody>
      <dsp:txXfrm>
        <a:off x="268337" y="3838786"/>
        <a:ext cx="3364760" cy="45284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888A8-3FE6-4C8C-91C0-1AEF26CC19EA}">
      <dsp:nvSpPr>
        <dsp:cNvPr id="0" name=""/>
        <dsp:cNvSpPr/>
      </dsp:nvSpPr>
      <dsp:spPr>
        <a:xfrm>
          <a:off x="0" y="318334"/>
          <a:ext cx="4719913" cy="1258424"/>
        </a:xfrm>
        <a:prstGeom prst="rect">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66318" tIns="708152" rIns="36631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1"/>
            </a:rPr>
            <a:t>Sensory Service - Visual &amp; Hearing impairments</a:t>
          </a:r>
          <a:endParaRPr lang="en-US" sz="1400" kern="1200" dirty="0">
            <a:latin typeface="Microsoft PhagsPa"/>
            <a:cs typeface="Calibri Light" panose="020F0302020204030204"/>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2"/>
            </a:rPr>
            <a:t>ASD Outreach</a:t>
          </a:r>
          <a:endParaRPr lang="en-US" sz="1400" kern="1200" dirty="0">
            <a:latin typeface="Microsoft PhagsPa"/>
            <a:cs typeface="Calibri Light" panose="020F0302020204030204"/>
          </a:endParaRPr>
        </a:p>
      </dsp:txBody>
      <dsp:txXfrm>
        <a:off x="0" y="318334"/>
        <a:ext cx="4719913" cy="1258424"/>
      </dsp:txXfrm>
    </dsp:sp>
    <dsp:sp modelId="{A19FD54E-1EC3-48D7-A3E0-6D958145AF9E}">
      <dsp:nvSpPr>
        <dsp:cNvPr id="0" name=""/>
        <dsp:cNvSpPr/>
      </dsp:nvSpPr>
      <dsp:spPr>
        <a:xfrm>
          <a:off x="235995" y="16005"/>
          <a:ext cx="3303939" cy="804168"/>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4881" tIns="0" rIns="124881" bIns="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Microsoft PhagsPa"/>
              <a:cs typeface="Calibri Light" panose="020F0302020204030204"/>
            </a:rPr>
            <a:t>Specialist Teachers</a:t>
          </a:r>
        </a:p>
      </dsp:txBody>
      <dsp:txXfrm>
        <a:off x="275251" y="55261"/>
        <a:ext cx="3225427" cy="725656"/>
      </dsp:txXfrm>
    </dsp:sp>
    <dsp:sp modelId="{2CA7B1E2-B6E2-4E7F-8752-538C2A42A82D}">
      <dsp:nvSpPr>
        <dsp:cNvPr id="0" name=""/>
        <dsp:cNvSpPr/>
      </dsp:nvSpPr>
      <dsp:spPr>
        <a:xfrm>
          <a:off x="0" y="1844206"/>
          <a:ext cx="4719913" cy="1258424"/>
        </a:xfrm>
        <a:prstGeom prst="rect">
          <a:avLst/>
        </a:prstGeom>
        <a:solidFill>
          <a:schemeClr val="lt1">
            <a:alpha val="90000"/>
            <a:hueOff val="0"/>
            <a:satOff val="0"/>
            <a:lumOff val="0"/>
            <a:alphaOff val="0"/>
          </a:schemeClr>
        </a:solidFill>
        <a:ln w="6350" cap="flat" cmpd="sng" algn="ctr">
          <a:solidFill>
            <a:schemeClr val="accent2">
              <a:shade val="50000"/>
              <a:hueOff val="163718"/>
              <a:satOff val="-33684"/>
              <a:lumOff val="3458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66318" tIns="708152" rIns="366318" bIns="99568"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3"/>
            </a:rPr>
            <a:t>School Nursing</a:t>
          </a:r>
          <a:endParaRPr lang="en-US" sz="1400" kern="1200" dirty="0">
            <a:latin typeface="Microsoft PhagsPa"/>
            <a:cs typeface="Calibri Light"/>
          </a:endParaRPr>
        </a:p>
        <a:p>
          <a:pPr marL="114300" lvl="1" indent="-114300" algn="l" defTabSz="622300" rtl="0">
            <a:lnSpc>
              <a:spcPct val="90000"/>
            </a:lnSpc>
            <a:spcBef>
              <a:spcPct val="0"/>
            </a:spcBef>
            <a:spcAft>
              <a:spcPct val="15000"/>
            </a:spcAft>
            <a:buChar char="•"/>
          </a:pPr>
          <a:r>
            <a:rPr lang="en-US" sz="1400" kern="1200" dirty="0">
              <a:latin typeface="Microsoft PhagsPa"/>
              <a:hlinkClick xmlns:r="http://schemas.openxmlformats.org/officeDocument/2006/relationships" r:id="rId4"/>
            </a:rPr>
            <a:t>Health Visitors</a:t>
          </a:r>
          <a:endParaRPr lang="en-US" sz="1400" kern="1200" dirty="0">
            <a:latin typeface="Microsoft PhagsPa"/>
          </a:endParaRPr>
        </a:p>
      </dsp:txBody>
      <dsp:txXfrm>
        <a:off x="0" y="1844206"/>
        <a:ext cx="4719913" cy="1258424"/>
      </dsp:txXfrm>
    </dsp:sp>
    <dsp:sp modelId="{D035393F-7542-4DCC-BAB5-BA50170466DB}">
      <dsp:nvSpPr>
        <dsp:cNvPr id="0" name=""/>
        <dsp:cNvSpPr/>
      </dsp:nvSpPr>
      <dsp:spPr>
        <a:xfrm>
          <a:off x="235995" y="1760359"/>
          <a:ext cx="3303939" cy="585687"/>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4881" tIns="0" rIns="124881" bIns="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icrosoft PhagsPa"/>
              <a:cs typeface="Calibri Light"/>
            </a:rPr>
            <a:t>School Health Team</a:t>
          </a:r>
        </a:p>
      </dsp:txBody>
      <dsp:txXfrm>
        <a:off x="264586" y="1788950"/>
        <a:ext cx="3246757" cy="528505"/>
      </dsp:txXfrm>
    </dsp:sp>
    <dsp:sp modelId="{E55DC6FF-C149-404E-9099-3D744728B34E}">
      <dsp:nvSpPr>
        <dsp:cNvPr id="0" name=""/>
        <dsp:cNvSpPr/>
      </dsp:nvSpPr>
      <dsp:spPr>
        <a:xfrm>
          <a:off x="0" y="3341685"/>
          <a:ext cx="4719913" cy="1258424"/>
        </a:xfrm>
        <a:prstGeom prst="rect">
          <a:avLst/>
        </a:prstGeom>
        <a:solidFill>
          <a:schemeClr val="lt1">
            <a:alpha val="90000"/>
            <a:hueOff val="0"/>
            <a:satOff val="0"/>
            <a:lumOff val="0"/>
            <a:alphaOff val="0"/>
          </a:schemeClr>
        </a:solidFill>
        <a:ln w="6350" cap="flat" cmpd="sng" algn="ctr">
          <a:solidFill>
            <a:schemeClr val="accent2">
              <a:shade val="50000"/>
              <a:hueOff val="163718"/>
              <a:satOff val="-33684"/>
              <a:lumOff val="3458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66318" tIns="708152" rIns="366318" bIns="99568"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Microsoft PhagsPa"/>
              <a:cs typeface="Calibri Light"/>
            </a:rPr>
            <a:t>Specialist Consultants </a:t>
          </a:r>
        </a:p>
        <a:p>
          <a:pPr marL="114300" lvl="1" indent="-114300" algn="l" defTabSz="622300" rtl="0">
            <a:lnSpc>
              <a:spcPct val="90000"/>
            </a:lnSpc>
            <a:spcBef>
              <a:spcPct val="0"/>
            </a:spcBef>
            <a:spcAft>
              <a:spcPct val="15000"/>
            </a:spcAft>
            <a:buChar char="•"/>
          </a:pPr>
          <a:r>
            <a:rPr lang="en-US" sz="1400" kern="1200" dirty="0">
              <a:latin typeface="Microsoft PhagsPa"/>
              <a:cs typeface="Calibri Light"/>
            </a:rPr>
            <a:t>General Practitioners</a:t>
          </a:r>
        </a:p>
      </dsp:txBody>
      <dsp:txXfrm>
        <a:off x="0" y="3341685"/>
        <a:ext cx="4719913" cy="1258424"/>
      </dsp:txXfrm>
    </dsp:sp>
    <dsp:sp modelId="{0F250DE2-EB48-4AEF-A952-CB56A4BAC4D4}">
      <dsp:nvSpPr>
        <dsp:cNvPr id="0" name=""/>
        <dsp:cNvSpPr/>
      </dsp:nvSpPr>
      <dsp:spPr>
        <a:xfrm>
          <a:off x="235995" y="3286231"/>
          <a:ext cx="3303939" cy="557293"/>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4881" tIns="0" rIns="124881" bIns="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icrosoft PhagsPa"/>
              <a:cs typeface="Calibri Light"/>
            </a:rPr>
            <a:t>Medical Professionals</a:t>
          </a:r>
        </a:p>
      </dsp:txBody>
      <dsp:txXfrm>
        <a:off x="263200" y="3313436"/>
        <a:ext cx="3249529" cy="502883"/>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E0DD52-E12A-446E-B31A-D6F299F115E4}" type="datetimeFigureOut">
              <a:t>11/2/2026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3F098B-91D2-4FE9-929B-02FF3DA9995D}" type="slidenum">
              <a:t>‹#›</a:t>
            </a:fld>
            <a:endParaRPr lang="en-GB" dirty="0"/>
          </a:p>
        </p:txBody>
      </p:sp>
    </p:spTree>
    <p:extLst>
      <p:ext uri="{BB962C8B-B14F-4D97-AF65-F5344CB8AC3E}">
        <p14:creationId xmlns:p14="http://schemas.microsoft.com/office/powerpoint/2010/main" val="1373537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3F098B-91D2-4FE9-929B-02FF3DA9995D}" type="slidenum">
              <a:rPr lang="en-GB" smtClean="0"/>
              <a:t>2</a:t>
            </a:fld>
            <a:endParaRPr lang="en-GB" dirty="0"/>
          </a:p>
        </p:txBody>
      </p:sp>
    </p:spTree>
    <p:extLst>
      <p:ext uri="{BB962C8B-B14F-4D97-AF65-F5344CB8AC3E}">
        <p14:creationId xmlns:p14="http://schemas.microsoft.com/office/powerpoint/2010/main" val="1517017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263F098B-91D2-4FE9-929B-02FF3DA9995D}" type="slidenum">
              <a:t>12</a:t>
            </a:fld>
            <a:endParaRPr lang="en-GB" dirty="0"/>
          </a:p>
        </p:txBody>
      </p:sp>
    </p:spTree>
    <p:extLst>
      <p:ext uri="{BB962C8B-B14F-4D97-AF65-F5344CB8AC3E}">
        <p14:creationId xmlns:p14="http://schemas.microsoft.com/office/powerpoint/2010/main" val="606927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3F098B-91D2-4FE9-929B-02FF3DA9995D}" type="slidenum">
              <a:rPr lang="en-GB" smtClean="0"/>
              <a:t>13</a:t>
            </a:fld>
            <a:endParaRPr lang="en-GB" dirty="0"/>
          </a:p>
        </p:txBody>
      </p:sp>
    </p:spTree>
    <p:extLst>
      <p:ext uri="{BB962C8B-B14F-4D97-AF65-F5344CB8AC3E}">
        <p14:creationId xmlns:p14="http://schemas.microsoft.com/office/powerpoint/2010/main" val="3271360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C4270120-CDFC-48DE-A6EA-6DEEDD0E436A}" type="datetimeFigureOut">
              <a:rPr lang="en-US" dirty="0"/>
              <a:t>11/2/2026</a:t>
            </a:fld>
            <a:endParaRPr lang="en-US" dirty="0"/>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196A61CA-0502-4EE4-9724-96EA822543E5}" type="slidenum">
              <a:rPr lang="en-US" dirty="0"/>
              <a:t>‹#›</a:t>
            </a:fld>
            <a:endParaRPr lang="en-US" dirty="0"/>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77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A3C9FAAF-C467-4C93-8ECD-39AF5A14D498}" type="datetimeFigureOut">
              <a:rPr lang="en-US" dirty="0"/>
              <a:t>11/2/2026</a:t>
            </a:fld>
            <a:endParaRPr lang="en-US" dirty="0"/>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1075758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E37E480-B2BA-4553-A144-61E7F75833ED}" type="datetimeFigureOut">
              <a:rPr lang="en-US" dirty="0"/>
              <a:t>11/2/2026</a:t>
            </a:fld>
            <a:endParaRPr lang="en-US" dirty="0"/>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4134170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90E682A-6B53-4B08-AE4D-4C5E659103CC}" type="datetimeFigureOut">
              <a:rPr lang="en-US" dirty="0"/>
              <a:t>11/2/2026</a:t>
            </a:fld>
            <a:endParaRPr lang="en-US" dirty="0"/>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1275785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7C69F0F6-BEBB-4894-ABB2-75C5CBE0DDB9}" type="datetimeFigureOut">
              <a:rPr lang="en-US" dirty="0"/>
              <a:t>11/2/2026</a:t>
            </a:fld>
            <a:endParaRPr lang="en-US" dirty="0"/>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196A61CA-0502-4EE4-9724-96EA822543E5}" type="slidenum">
              <a:rPr lang="en-US" dirty="0"/>
              <a:t>‹#›</a:t>
            </a:fld>
            <a:endParaRPr lang="en-US" dirty="0"/>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1410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8B3E9E5F-17D9-4A30-9DA3-64E46A6DF111}" type="datetimeFigureOut">
              <a:rPr lang="en-US" dirty="0"/>
              <a:t>11/2/2026</a:t>
            </a:fld>
            <a:endParaRPr lang="en-US" dirty="0"/>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2788976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033AC5F0-3BC3-4718-BCCA-24B5655EC864}" type="datetimeFigureOut">
              <a:rPr lang="en-US" dirty="0"/>
              <a:t>11/2/2026</a:t>
            </a:fld>
            <a:endParaRPr lang="en-US" dirty="0"/>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2202759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9EB8BD81-465B-40F2-9A54-9DF3B12AF598}" type="datetimeFigureOut">
              <a:rPr lang="en-US" dirty="0"/>
              <a:t>11/2/2026</a:t>
            </a:fld>
            <a:endParaRPr lang="en-US" dirty="0"/>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26252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noChangeAspect="1"/>
          </p:cNvSpPr>
          <p:nvPr>
            <p:ph type="pic" idx="1"/>
          </p:nvPr>
        </p:nvSpPr>
        <p:spPr>
          <a:xfrm>
            <a:off x="5334001" y="762000"/>
            <a:ext cx="5333999" cy="5334000"/>
          </a:xfrm>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F04B3CEF-64EF-4C43-9530-8E9CBFD2CAD1}" type="datetimeFigureOut">
              <a:rPr lang="en-US" dirty="0"/>
              <a:t>11/2/2026</a:t>
            </a:fld>
            <a:endParaRPr lang="en-US" dirty="0"/>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1407547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2A1F5BA7-0A17-4D30-9B66-E29324151C73}" type="datetimeFigureOut">
              <a:rPr lang="en-US" dirty="0"/>
              <a:t>11/2/2026</a:t>
            </a:fld>
            <a:endParaRPr lang="en-US" dirty="0"/>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935577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76BEBB1B-D40A-4DB9-B3DE-BAAE675B83CD}" type="datetimeFigureOut">
              <a:rPr lang="en-US" dirty="0"/>
              <a:t>11/2/2026</a:t>
            </a:fld>
            <a:endParaRPr lang="en-US" dirty="0"/>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196A61CA-0502-4EE4-9724-96EA822543E5}" type="slidenum">
              <a:rPr lang="en-US" dirty="0"/>
              <a:t>‹#›</a:t>
            </a:fld>
            <a:endParaRPr lang="en-US" dirty="0"/>
          </a:p>
        </p:txBody>
      </p:sp>
    </p:spTree>
    <p:extLst>
      <p:ext uri="{BB962C8B-B14F-4D97-AF65-F5344CB8AC3E}">
        <p14:creationId xmlns:p14="http://schemas.microsoft.com/office/powerpoint/2010/main" val="3332336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B70A3DFD-A535-46B2-84C1-61DC8B16A904}" type="datetimeFigureOut">
              <a:rPr lang="en-US" dirty="0"/>
              <a:t>11/2/2026</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196A61CA-0502-4EE4-9724-96EA822543E5}" type="slidenum">
              <a:rPr lang="en-US" dirty="0"/>
              <a:t>‹#›</a:t>
            </a:fld>
            <a:endParaRPr lang="en-US" dirty="0"/>
          </a:p>
        </p:txBody>
      </p:sp>
    </p:spTree>
    <p:extLst>
      <p:ext uri="{BB962C8B-B14F-4D97-AF65-F5344CB8AC3E}">
        <p14:creationId xmlns:p14="http://schemas.microsoft.com/office/powerpoint/2010/main" val="1856013758"/>
      </p:ext>
    </p:extLst>
  </p:cSld>
  <p:clrMap bg1="dk1" tx1="lt1" bg2="dk2" tx2="lt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hf hdr="0"/>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80" userDrawn="1">
          <p15:clr>
            <a:srgbClr val="F26B43"/>
          </p15:clr>
        </p15:guide>
        <p15:guide id="2" pos="3840" userDrawn="1">
          <p15:clr>
            <a:srgbClr val="F26B43"/>
          </p15:clr>
        </p15:guide>
        <p15:guide id="3" pos="7200" userDrawn="1">
          <p15:clr>
            <a:srgbClr val="F26B43"/>
          </p15:clr>
        </p15:guide>
        <p15:guide id="4" pos="6720" userDrawn="1">
          <p15:clr>
            <a:srgbClr val="F26B43"/>
          </p15:clr>
        </p15:guide>
        <p15:guide id="16" pos="480" userDrawn="1">
          <p15:clr>
            <a:srgbClr val="F26B43"/>
          </p15:clr>
        </p15:guide>
        <p15:guide id="23" orient="horz"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2" Type="http://schemas.openxmlformats.org/officeDocument/2006/relationships/hyperlink" Target="https://send.essex.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67E59-0BA6-D86A-2229-AFC288645F5E}"/>
              </a:ext>
            </a:extLst>
          </p:cNvPr>
          <p:cNvSpPr>
            <a:spLocks noGrp="1"/>
          </p:cNvSpPr>
          <p:nvPr>
            <p:ph type="title"/>
          </p:nvPr>
        </p:nvSpPr>
        <p:spPr>
          <a:xfrm>
            <a:off x="648255" y="2155971"/>
            <a:ext cx="4791566" cy="3183144"/>
          </a:xfrm>
        </p:spPr>
        <p:txBody>
          <a:bodyPr vert="horz" lIns="91440" tIns="45720" rIns="91440" bIns="45720" rtlCol="0" anchor="b">
            <a:normAutofit fontScale="90000"/>
          </a:bodyPr>
          <a:lstStyle/>
          <a:p>
            <a:r>
              <a:rPr lang="en-US" sz="4400" dirty="0">
                <a:latin typeface="Microsoft PhagsPa"/>
              </a:rPr>
              <a:t>SENd Information reporT</a:t>
            </a:r>
            <a:br>
              <a:rPr lang="en-US" dirty="0">
                <a:latin typeface="Microsoft PhagsPa"/>
              </a:rPr>
            </a:br>
            <a:br>
              <a:rPr lang="en-US" dirty="0"/>
            </a:br>
            <a:r>
              <a:rPr lang="en-US" dirty="0">
                <a:latin typeface="Microsoft PhagsPa"/>
              </a:rPr>
              <a:t>2026-27</a:t>
            </a:r>
          </a:p>
        </p:txBody>
      </p:sp>
      <p:pic>
        <p:nvPicPr>
          <p:cNvPr id="3" name="Picture 2">
            <a:extLst>
              <a:ext uri="{FF2B5EF4-FFF2-40B4-BE49-F238E27FC236}">
                <a16:creationId xmlns:a16="http://schemas.microsoft.com/office/drawing/2014/main" id="{30452D6B-0FF3-755F-357E-E0573665A0EC}"/>
              </a:ext>
            </a:extLst>
          </p:cNvPr>
          <p:cNvPicPr>
            <a:picLocks noChangeAspect="1"/>
          </p:cNvPicPr>
          <p:nvPr/>
        </p:nvPicPr>
        <p:blipFill>
          <a:blip r:embed="rId2"/>
          <a:stretch>
            <a:fillRect/>
          </a:stretch>
        </p:blipFill>
        <p:spPr>
          <a:xfrm>
            <a:off x="7166504" y="1731961"/>
            <a:ext cx="3924989" cy="3525838"/>
          </a:xfrm>
          <a:prstGeom prst="rect">
            <a:avLst/>
          </a:prstGeom>
        </p:spPr>
      </p:pic>
    </p:spTree>
    <p:extLst>
      <p:ext uri="{BB962C8B-B14F-4D97-AF65-F5344CB8AC3E}">
        <p14:creationId xmlns:p14="http://schemas.microsoft.com/office/powerpoint/2010/main" val="92388271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graphicFrame>
        <p:nvGraphicFramePr>
          <p:cNvPr id="1274" name="Diagram 1273">
            <a:extLst>
              <a:ext uri="{FF2B5EF4-FFF2-40B4-BE49-F238E27FC236}">
                <a16:creationId xmlns:a16="http://schemas.microsoft.com/office/drawing/2014/main" id="{42E7143B-EDDC-2D03-A7C4-A65D0EA1EA70}"/>
              </a:ext>
            </a:extLst>
          </p:cNvPr>
          <p:cNvGraphicFramePr/>
          <p:nvPr>
            <p:extLst>
              <p:ext uri="{D42A27DB-BD31-4B8C-83A1-F6EECF244321}">
                <p14:modId xmlns:p14="http://schemas.microsoft.com/office/powerpoint/2010/main" val="4127210632"/>
              </p:ext>
            </p:extLst>
          </p:nvPr>
        </p:nvGraphicFramePr>
        <p:xfrm>
          <a:off x="-1663380" y="1547992"/>
          <a:ext cx="9137096" cy="48878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55" name="Diagram 1154">
            <a:extLst>
              <a:ext uri="{FF2B5EF4-FFF2-40B4-BE49-F238E27FC236}">
                <a16:creationId xmlns:a16="http://schemas.microsoft.com/office/drawing/2014/main" id="{4155AE5A-9FF6-9DF1-8EDA-DBFF1B71C815}"/>
              </a:ext>
            </a:extLst>
          </p:cNvPr>
          <p:cNvGraphicFramePr/>
          <p:nvPr>
            <p:extLst>
              <p:ext uri="{D42A27DB-BD31-4B8C-83A1-F6EECF244321}">
                <p14:modId xmlns:p14="http://schemas.microsoft.com/office/powerpoint/2010/main" val="2179097758"/>
              </p:ext>
            </p:extLst>
          </p:nvPr>
        </p:nvGraphicFramePr>
        <p:xfrm>
          <a:off x="4414989" y="408847"/>
          <a:ext cx="9137096" cy="59532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6" name="TextBox 35">
            <a:extLst>
              <a:ext uri="{FF2B5EF4-FFF2-40B4-BE49-F238E27FC236}">
                <a16:creationId xmlns:a16="http://schemas.microsoft.com/office/drawing/2014/main" id="{47E9A221-7E38-F68F-FCE5-A447A694BB38}"/>
              </a:ext>
            </a:extLst>
          </p:cNvPr>
          <p:cNvSpPr txBox="1"/>
          <p:nvPr/>
        </p:nvSpPr>
        <p:spPr>
          <a:xfrm>
            <a:off x="392252" y="409080"/>
            <a:ext cx="9238434" cy="85755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120000"/>
              </a:lnSpc>
              <a:spcBef>
                <a:spcPct val="0"/>
              </a:spcBef>
              <a:spcAft>
                <a:spcPts val="600"/>
              </a:spcAft>
            </a:pPr>
            <a:r>
              <a:rPr lang="en-US" sz="2800" b="1" cap="all" spc="600" dirty="0">
                <a:solidFill>
                  <a:schemeClr val="bg1"/>
                </a:solidFill>
                <a:latin typeface="Microsoft PhagsPa"/>
                <a:ea typeface="+mj-ea"/>
                <a:cs typeface="+mj-cs"/>
              </a:rPr>
              <a:t>CONTENTS</a:t>
            </a:r>
            <a:endParaRPr lang="en-US" sz="2800" b="1" cap="all" spc="600" dirty="0">
              <a:solidFill>
                <a:schemeClr val="bg1"/>
              </a:solidFill>
              <a:latin typeface="Microsoft PhagsPa" panose="020B0502040204020203" pitchFamily="34" charset="0"/>
              <a:ea typeface="+mj-ea"/>
              <a:cs typeface="+mj-cs"/>
            </a:endParaRPr>
          </a:p>
        </p:txBody>
      </p:sp>
    </p:spTree>
    <p:extLst>
      <p:ext uri="{BB962C8B-B14F-4D97-AF65-F5344CB8AC3E}">
        <p14:creationId xmlns:p14="http://schemas.microsoft.com/office/powerpoint/2010/main" val="513777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91" name="TextBox 190">
            <a:extLst>
              <a:ext uri="{FF2B5EF4-FFF2-40B4-BE49-F238E27FC236}">
                <a16:creationId xmlns:a16="http://schemas.microsoft.com/office/drawing/2014/main" id="{6184C4E0-87FB-2DA1-15F1-4A9C65562677}"/>
              </a:ext>
            </a:extLst>
          </p:cNvPr>
          <p:cNvSpPr txBox="1"/>
          <p:nvPr/>
        </p:nvSpPr>
        <p:spPr>
          <a:xfrm>
            <a:off x="421560" y="965926"/>
            <a:ext cx="9238434" cy="85755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120000"/>
              </a:lnSpc>
              <a:spcBef>
                <a:spcPct val="0"/>
              </a:spcBef>
              <a:spcAft>
                <a:spcPts val="600"/>
              </a:spcAft>
            </a:pPr>
            <a:r>
              <a:rPr lang="en-US" sz="2800" b="1" cap="all" spc="600" dirty="0">
                <a:latin typeface="Microsoft PhagsPa" panose="020B0502040204020203" pitchFamily="34" charset="0"/>
                <a:ea typeface="+mj-ea"/>
                <a:cs typeface="+mj-cs"/>
              </a:rPr>
              <a:t>SEND Needs</a:t>
            </a:r>
          </a:p>
        </p:txBody>
      </p:sp>
      <p:sp>
        <p:nvSpPr>
          <p:cNvPr id="4" name="TextBox 3">
            <a:extLst>
              <a:ext uri="{FF2B5EF4-FFF2-40B4-BE49-F238E27FC236}">
                <a16:creationId xmlns:a16="http://schemas.microsoft.com/office/drawing/2014/main" id="{CDA0FB62-0413-ACA8-E4BD-AC9ECD82C671}"/>
              </a:ext>
            </a:extLst>
          </p:cNvPr>
          <p:cNvSpPr txBox="1"/>
          <p:nvPr/>
        </p:nvSpPr>
        <p:spPr>
          <a:xfrm>
            <a:off x="421560" y="4736591"/>
            <a:ext cx="11047621" cy="179862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a:lnSpc>
                <a:spcPct val="120000"/>
              </a:lnSpc>
              <a:spcBef>
                <a:spcPct val="20000"/>
              </a:spcBef>
              <a:spcAft>
                <a:spcPts val="600"/>
              </a:spcAft>
              <a:buSzPct val="85000"/>
            </a:pPr>
            <a:r>
              <a:rPr lang="en-US" sz="1600" dirty="0">
                <a:latin typeface="Microsoft PhagsPa"/>
              </a:rPr>
              <a:t>All staff within Compass Eko Trust receive training specific to a variety of Special Educational Needs and Disabilities. Each </a:t>
            </a:r>
            <a:r>
              <a:rPr lang="en-US" sz="1600">
                <a:latin typeface="Microsoft PhagsPa"/>
              </a:rPr>
              <a:t>pupil in the school has access to high-quality teaching within the classroom. Some children may need </a:t>
            </a:r>
            <a:r>
              <a:rPr lang="en-US" sz="1600" dirty="0">
                <a:latin typeface="Microsoft PhagsPa"/>
              </a:rPr>
              <a:t>extra support that is “</a:t>
            </a:r>
            <a:r>
              <a:rPr lang="en-US" sz="1600" b="1" i="1" dirty="0">
                <a:latin typeface="Microsoft PhagsPa"/>
              </a:rPr>
              <a:t>additional to and different from” </a:t>
            </a:r>
            <a:r>
              <a:rPr lang="en-US" sz="1600" dirty="0">
                <a:latin typeface="Microsoft PhagsPa"/>
              </a:rPr>
              <a:t>their peers</a:t>
            </a:r>
            <a:r>
              <a:rPr lang="en-US" sz="1600" i="1" dirty="0">
                <a:latin typeface="Microsoft PhagsPa"/>
              </a:rPr>
              <a:t> </a:t>
            </a:r>
            <a:r>
              <a:rPr lang="en-US" sz="1600" dirty="0">
                <a:latin typeface="Microsoft PhagsPa"/>
              </a:rPr>
              <a:t>(SEND Code of Practice 2015, 6:15). In these cases, they may be placed on SEN support. Provision will be created for them, which will be linked to the graduated approach of assess, plan, do, and review. For those who need further support, an assessment for an Education, Health and Care Plan may be requested from the Local Education Authority. </a:t>
            </a:r>
          </a:p>
          <a:p>
            <a:pPr>
              <a:lnSpc>
                <a:spcPct val="120000"/>
              </a:lnSpc>
              <a:buSzPct val="85000"/>
            </a:pPr>
            <a:endParaRPr lang="en-US" sz="1100" dirty="0"/>
          </a:p>
        </p:txBody>
      </p:sp>
      <p:sp>
        <p:nvSpPr>
          <p:cNvPr id="6" name="TextBox 5">
            <a:extLst>
              <a:ext uri="{FF2B5EF4-FFF2-40B4-BE49-F238E27FC236}">
                <a16:creationId xmlns:a16="http://schemas.microsoft.com/office/drawing/2014/main" id="{A89AD3B5-37CF-D697-02A6-2CF26FA95BD2}"/>
              </a:ext>
            </a:extLst>
          </p:cNvPr>
          <p:cNvSpPr txBox="1"/>
          <p:nvPr/>
        </p:nvSpPr>
        <p:spPr>
          <a:xfrm>
            <a:off x="421560" y="2340655"/>
            <a:ext cx="6949440" cy="2341282"/>
          </a:xfrm>
          <a:prstGeom prst="rect">
            <a:avLst/>
          </a:prstGeom>
          <a:noFill/>
        </p:spPr>
        <p:txBody>
          <a:bodyPr wrap="square">
            <a:spAutoFit/>
          </a:bodyPr>
          <a:lstStyle/>
          <a:p>
            <a:pPr>
              <a:lnSpc>
                <a:spcPct val="120000"/>
              </a:lnSpc>
              <a:spcBef>
                <a:spcPct val="20000"/>
              </a:spcBef>
              <a:spcAft>
                <a:spcPts val="600"/>
              </a:spcAft>
              <a:buSzPct val="85000"/>
            </a:pPr>
            <a:r>
              <a:rPr lang="en-US" sz="1600" dirty="0">
                <a:latin typeface="Microsoft PhagsPa" panose="020B0502040204020203" pitchFamily="34" charset="0"/>
              </a:rPr>
              <a:t>There are four main areas of need as identified in the Special Educational Needs and Disability Code of Practice (2015), </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Communication and interaction</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Cognition and learning</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Social, emotional and mental health</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Sensory and/or physical</a:t>
            </a:r>
          </a:p>
        </p:txBody>
      </p:sp>
    </p:spTree>
    <p:extLst>
      <p:ext uri="{BB962C8B-B14F-4D97-AF65-F5344CB8AC3E}">
        <p14:creationId xmlns:p14="http://schemas.microsoft.com/office/powerpoint/2010/main" val="1814288896"/>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3E40D-054F-24CF-8BCE-A024C2DB153D}"/>
              </a:ext>
            </a:extLst>
          </p:cNvPr>
          <p:cNvSpPr>
            <a:spLocks noGrp="1"/>
          </p:cNvSpPr>
          <p:nvPr>
            <p:ph type="title"/>
          </p:nvPr>
        </p:nvSpPr>
        <p:spPr>
          <a:xfrm>
            <a:off x="441788" y="209913"/>
            <a:ext cx="9238434" cy="857559"/>
          </a:xfrm>
        </p:spPr>
        <p:txBody>
          <a:bodyPr>
            <a:normAutofit/>
          </a:bodyPr>
          <a:lstStyle/>
          <a:p>
            <a:r>
              <a:rPr lang="en-GB" dirty="0">
                <a:latin typeface="Microsoft PhagsPa" panose="020B0502040204020203" pitchFamily="34" charset="0"/>
              </a:rPr>
              <a:t>Identifying SEND  </a:t>
            </a:r>
          </a:p>
        </p:txBody>
      </p:sp>
      <p:sp>
        <p:nvSpPr>
          <p:cNvPr id="3" name="Content Placeholder 2">
            <a:extLst>
              <a:ext uri="{FF2B5EF4-FFF2-40B4-BE49-F238E27FC236}">
                <a16:creationId xmlns:a16="http://schemas.microsoft.com/office/drawing/2014/main" id="{5573AACB-FFC1-0C44-0776-C28224D450DC}"/>
              </a:ext>
            </a:extLst>
          </p:cNvPr>
          <p:cNvSpPr>
            <a:spLocks noGrp="1"/>
          </p:cNvSpPr>
          <p:nvPr>
            <p:ph idx="1"/>
          </p:nvPr>
        </p:nvSpPr>
        <p:spPr>
          <a:xfrm>
            <a:off x="441788" y="1153615"/>
            <a:ext cx="11580878" cy="3359621"/>
          </a:xfrm>
        </p:spPr>
        <p:txBody>
          <a:bodyPr vert="horz" lIns="91440" tIns="45720" rIns="91440" bIns="45720" rtlCol="0" anchor="t">
            <a:normAutofit/>
          </a:bodyPr>
          <a:lstStyle/>
          <a:p>
            <a:pPr marL="0" indent="0">
              <a:buNone/>
            </a:pPr>
            <a:r>
              <a:rPr lang="en-US" sz="1600" dirty="0">
                <a:solidFill>
                  <a:schemeClr val="accent2">
                    <a:lumMod val="50000"/>
                  </a:schemeClr>
                </a:solidFill>
                <a:latin typeface="Microsoft PhagsPa"/>
                <a:ea typeface="+mn-lt"/>
                <a:cs typeface="+mn-lt"/>
              </a:rPr>
              <a:t>When teachers notice signs that a </a:t>
            </a:r>
            <a:r>
              <a:rPr lang="en-US" sz="1600">
                <a:solidFill>
                  <a:schemeClr val="accent2">
                    <a:lumMod val="50000"/>
                  </a:schemeClr>
                </a:solidFill>
                <a:latin typeface="Microsoft PhagsPa"/>
                <a:ea typeface="+mn-lt"/>
                <a:cs typeface="+mn-lt"/>
              </a:rPr>
              <a:t>child</a:t>
            </a:r>
            <a:r>
              <a:rPr lang="en-US" sz="1600" dirty="0">
                <a:solidFill>
                  <a:schemeClr val="accent2">
                    <a:lumMod val="50000"/>
                  </a:schemeClr>
                </a:solidFill>
                <a:latin typeface="Microsoft PhagsPa"/>
                <a:ea typeface="+mn-lt"/>
                <a:cs typeface="+mn-lt"/>
              </a:rPr>
              <a:t> may have special educational needs, they will share this information with parents and caregivers, as well as the Special Educational Needs Coordinator (SENCo). After sharing this information, additional support or interventions may be offered to address the child's needs through a graduated approach.</a:t>
            </a:r>
            <a:endParaRPr lang="en-GB" sz="1600" dirty="0">
              <a:solidFill>
                <a:schemeClr val="accent2">
                  <a:lumMod val="50000"/>
                </a:schemeClr>
              </a:solidFill>
              <a:latin typeface="Microsoft PhagsPa"/>
            </a:endParaRPr>
          </a:p>
        </p:txBody>
      </p:sp>
      <p:graphicFrame>
        <p:nvGraphicFramePr>
          <p:cNvPr id="115" name="Diagram 114">
            <a:extLst>
              <a:ext uri="{FF2B5EF4-FFF2-40B4-BE49-F238E27FC236}">
                <a16:creationId xmlns:a16="http://schemas.microsoft.com/office/drawing/2014/main" id="{7DB44C98-83AE-7636-BDE1-83F82F32B64A}"/>
              </a:ext>
            </a:extLst>
          </p:cNvPr>
          <p:cNvGraphicFramePr/>
          <p:nvPr>
            <p:extLst>
              <p:ext uri="{D42A27DB-BD31-4B8C-83A1-F6EECF244321}">
                <p14:modId xmlns:p14="http://schemas.microsoft.com/office/powerpoint/2010/main" val="2201149999"/>
              </p:ext>
            </p:extLst>
          </p:nvPr>
        </p:nvGraphicFramePr>
        <p:xfrm>
          <a:off x="301935" y="2589456"/>
          <a:ext cx="11590419" cy="38516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6445486"/>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C91AF161-698A-3F50-5896-45D81BED393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CA86B55-D6CB-1446-FCE2-EE13FB00DC48}"/>
              </a:ext>
            </a:extLst>
          </p:cNvPr>
          <p:cNvSpPr>
            <a:spLocks noGrp="1"/>
          </p:cNvSpPr>
          <p:nvPr>
            <p:ph type="title"/>
          </p:nvPr>
        </p:nvSpPr>
        <p:spPr>
          <a:xfrm>
            <a:off x="644343" y="263851"/>
            <a:ext cx="11197862" cy="857559"/>
          </a:xfrm>
        </p:spPr>
        <p:txBody>
          <a:bodyPr/>
          <a:lstStyle/>
          <a:p>
            <a:r>
              <a:rPr lang="en-GB">
                <a:latin typeface="Microsoft PhagsPa"/>
              </a:rPr>
              <a:t>Children with SEND</a:t>
            </a:r>
          </a:p>
        </p:txBody>
      </p:sp>
      <p:sp>
        <p:nvSpPr>
          <p:cNvPr id="3" name="Content Placeholder 2">
            <a:extLst>
              <a:ext uri="{FF2B5EF4-FFF2-40B4-BE49-F238E27FC236}">
                <a16:creationId xmlns:a16="http://schemas.microsoft.com/office/drawing/2014/main" id="{89B90766-2894-50B1-491E-11F22EC83534}"/>
              </a:ext>
            </a:extLst>
          </p:cNvPr>
          <p:cNvSpPr>
            <a:spLocks noGrp="1"/>
          </p:cNvSpPr>
          <p:nvPr>
            <p:ph idx="1"/>
          </p:nvPr>
        </p:nvSpPr>
        <p:spPr>
          <a:xfrm>
            <a:off x="1429566" y="2259698"/>
            <a:ext cx="4548670" cy="3836301"/>
          </a:xfrm>
        </p:spPr>
        <p:txBody>
          <a:bodyPr vert="horz" lIns="91440" tIns="45720" rIns="91440" bIns="45720" rtlCol="0">
            <a:normAutofit/>
          </a:bodyPr>
          <a:lstStyle/>
          <a:p>
            <a:endParaRPr lang="en-GB" dirty="0"/>
          </a:p>
          <a:p>
            <a:endParaRPr lang="en-GB" dirty="0"/>
          </a:p>
        </p:txBody>
      </p:sp>
      <p:graphicFrame>
        <p:nvGraphicFramePr>
          <p:cNvPr id="27" name="TextBox 5">
            <a:extLst>
              <a:ext uri="{FF2B5EF4-FFF2-40B4-BE49-F238E27FC236}">
                <a16:creationId xmlns:a16="http://schemas.microsoft.com/office/drawing/2014/main" id="{CE67537F-E189-4DA8-AF84-4E30A48F4829}"/>
              </a:ext>
            </a:extLst>
          </p:cNvPr>
          <p:cNvGraphicFramePr/>
          <p:nvPr>
            <p:extLst>
              <p:ext uri="{D42A27DB-BD31-4B8C-83A1-F6EECF244321}">
                <p14:modId xmlns:p14="http://schemas.microsoft.com/office/powerpoint/2010/main" val="551870052"/>
              </p:ext>
            </p:extLst>
          </p:nvPr>
        </p:nvGraphicFramePr>
        <p:xfrm>
          <a:off x="642776" y="1505664"/>
          <a:ext cx="10794595" cy="5047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107713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80D2-48A6-A91E-D325-DA3489BFE928}"/>
              </a:ext>
            </a:extLst>
          </p:cNvPr>
          <p:cNvSpPr>
            <a:spLocks noGrp="1"/>
          </p:cNvSpPr>
          <p:nvPr>
            <p:ph type="title"/>
          </p:nvPr>
        </p:nvSpPr>
        <p:spPr>
          <a:xfrm>
            <a:off x="775028" y="957522"/>
            <a:ext cx="9238434" cy="857559"/>
          </a:xfrm>
        </p:spPr>
        <p:txBody>
          <a:bodyPr>
            <a:normAutofit/>
          </a:bodyPr>
          <a:lstStyle/>
          <a:p>
            <a:r>
              <a:rPr lang="en-GB" dirty="0">
                <a:latin typeface="Microsoft PhagsPa" panose="020B0502040204020203" pitchFamily="34" charset="0"/>
              </a:rPr>
              <a:t>Working together </a:t>
            </a:r>
          </a:p>
        </p:txBody>
      </p:sp>
      <p:graphicFrame>
        <p:nvGraphicFramePr>
          <p:cNvPr id="4" name="Content Placeholder 2">
            <a:extLst>
              <a:ext uri="{FF2B5EF4-FFF2-40B4-BE49-F238E27FC236}">
                <a16:creationId xmlns:a16="http://schemas.microsoft.com/office/drawing/2014/main" id="{3152D6F1-CC73-53F7-42BE-9B8203092213}"/>
              </a:ext>
            </a:extLst>
          </p:cNvPr>
          <p:cNvGraphicFramePr>
            <a:graphicFrameLocks noGrp="1"/>
          </p:cNvGraphicFramePr>
          <p:nvPr>
            <p:extLst>
              <p:ext uri="{D42A27DB-BD31-4B8C-83A1-F6EECF244321}">
                <p14:modId xmlns:p14="http://schemas.microsoft.com/office/powerpoint/2010/main" val="2573810053"/>
              </p:ext>
            </p:extLst>
          </p:nvPr>
        </p:nvGraphicFramePr>
        <p:xfrm>
          <a:off x="776018" y="2778685"/>
          <a:ext cx="10553700" cy="3310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647449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0F5A1-25F4-F75D-2898-677BA1054441}"/>
              </a:ext>
            </a:extLst>
          </p:cNvPr>
          <p:cNvSpPr>
            <a:spLocks noGrp="1"/>
          </p:cNvSpPr>
          <p:nvPr>
            <p:ph type="title"/>
          </p:nvPr>
        </p:nvSpPr>
        <p:spPr>
          <a:xfrm>
            <a:off x="387774" y="230750"/>
            <a:ext cx="8126325" cy="1141004"/>
          </a:xfrm>
        </p:spPr>
        <p:txBody>
          <a:bodyPr>
            <a:normAutofit/>
          </a:bodyPr>
          <a:lstStyle/>
          <a:p>
            <a:pPr>
              <a:lnSpc>
                <a:spcPct val="110000"/>
              </a:lnSpc>
            </a:pPr>
            <a:r>
              <a:rPr lang="en-GB" dirty="0">
                <a:latin typeface="Microsoft PhagsPa"/>
              </a:rPr>
              <a:t>Assessment and review</a:t>
            </a:r>
            <a:br>
              <a:rPr lang="en-GB" sz="2400" dirty="0"/>
            </a:br>
            <a:endParaRPr lang="en-GB" sz="2400" dirty="0"/>
          </a:p>
        </p:txBody>
      </p:sp>
      <p:graphicFrame>
        <p:nvGraphicFramePr>
          <p:cNvPr id="4" name="Diagram 3">
            <a:extLst>
              <a:ext uri="{FF2B5EF4-FFF2-40B4-BE49-F238E27FC236}">
                <a16:creationId xmlns:a16="http://schemas.microsoft.com/office/drawing/2014/main" id="{FAC4A1DD-33C5-2B35-9A9A-7D0609D9CA90}"/>
              </a:ext>
            </a:extLst>
          </p:cNvPr>
          <p:cNvGraphicFramePr/>
          <p:nvPr>
            <p:extLst>
              <p:ext uri="{D42A27DB-BD31-4B8C-83A1-F6EECF244321}">
                <p14:modId xmlns:p14="http://schemas.microsoft.com/office/powerpoint/2010/main" val="2277880082"/>
              </p:ext>
            </p:extLst>
          </p:nvPr>
        </p:nvGraphicFramePr>
        <p:xfrm>
          <a:off x="262111" y="1361985"/>
          <a:ext cx="6346990" cy="5131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5" name="TextBox 134">
            <a:extLst>
              <a:ext uri="{FF2B5EF4-FFF2-40B4-BE49-F238E27FC236}">
                <a16:creationId xmlns:a16="http://schemas.microsoft.com/office/drawing/2014/main" id="{74AE100D-C024-8B4C-8924-5D084349C675}"/>
              </a:ext>
            </a:extLst>
          </p:cNvPr>
          <p:cNvSpPr txBox="1"/>
          <p:nvPr/>
        </p:nvSpPr>
        <p:spPr>
          <a:xfrm>
            <a:off x="7205040" y="1592866"/>
            <a:ext cx="4213439" cy="441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sz="1600" dirty="0">
                <a:solidFill>
                  <a:schemeClr val="accent1">
                    <a:lumMod val="50000"/>
                  </a:schemeClr>
                </a:solidFill>
                <a:latin typeface="Microsoft PhagsPa"/>
                <a:ea typeface="+mn-lt"/>
                <a:cs typeface="+mn-lt"/>
              </a:rPr>
              <a:t>A range of assessment tools are used to identify areas of need and measure progress. Some </a:t>
            </a:r>
            <a:r>
              <a:rPr lang="en-GB" sz="1600">
                <a:solidFill>
                  <a:schemeClr val="accent1">
                    <a:lumMod val="50000"/>
                  </a:schemeClr>
                </a:solidFill>
                <a:latin typeface="Microsoft PhagsPa"/>
                <a:ea typeface="+mn-lt"/>
                <a:cs typeface="+mn-lt"/>
              </a:rPr>
              <a:t>children may have </a:t>
            </a:r>
            <a:r>
              <a:rPr lang="en-GB" sz="1600" dirty="0">
                <a:solidFill>
                  <a:schemeClr val="accent1">
                    <a:lumMod val="50000"/>
                  </a:schemeClr>
                </a:solidFill>
                <a:latin typeface="Microsoft PhagsPa"/>
                <a:ea typeface="+mn-lt"/>
                <a:cs typeface="+mn-lt"/>
              </a:rPr>
              <a:t>specific assessments based on their area of need. </a:t>
            </a:r>
            <a:endParaRPr lang="en-US" sz="1600" dirty="0">
              <a:solidFill>
                <a:schemeClr val="accent1">
                  <a:lumMod val="50000"/>
                </a:schemeClr>
              </a:solidFill>
              <a:latin typeface="Microsoft PhagsPa"/>
              <a:ea typeface="+mn-lt"/>
              <a:cs typeface="+mn-lt"/>
            </a:endParaRPr>
          </a:p>
          <a:p>
            <a:pPr>
              <a:spcBef>
                <a:spcPct val="20000"/>
              </a:spcBef>
              <a:spcAft>
                <a:spcPts val="600"/>
              </a:spcAft>
            </a:pPr>
            <a:r>
              <a:rPr lang="en-GB" sz="1600" dirty="0">
                <a:solidFill>
                  <a:schemeClr val="accent1">
                    <a:lumMod val="50000"/>
                  </a:schemeClr>
                </a:solidFill>
                <a:latin typeface="Microsoft PhagsPa"/>
                <a:ea typeface="+mn-lt"/>
                <a:cs typeface="+mn-lt"/>
              </a:rPr>
              <a:t>Parents will have regular opportunities to meet </a:t>
            </a:r>
            <a:r>
              <a:rPr lang="en-GB" sz="1600">
                <a:solidFill>
                  <a:schemeClr val="accent1">
                    <a:lumMod val="50000"/>
                  </a:schemeClr>
                </a:solidFill>
                <a:latin typeface="Microsoft PhagsPa"/>
                <a:ea typeface="+mn-lt"/>
                <a:cs typeface="+mn-lt"/>
              </a:rPr>
              <a:t>with teachers to discuss their child’s progress. </a:t>
            </a:r>
            <a:endParaRPr lang="en-GB" sz="1600" dirty="0">
              <a:solidFill>
                <a:schemeClr val="accent1">
                  <a:lumMod val="50000"/>
                </a:schemeClr>
              </a:solidFill>
              <a:latin typeface="Microsoft PhagsPa"/>
              <a:ea typeface="+mn-lt"/>
              <a:cs typeface="+mn-lt"/>
            </a:endParaRPr>
          </a:p>
          <a:p>
            <a:pPr>
              <a:spcBef>
                <a:spcPct val="20000"/>
              </a:spcBef>
              <a:spcAft>
                <a:spcPts val="600"/>
              </a:spcAft>
            </a:pPr>
            <a:r>
              <a:rPr lang="en-GB" sz="1600">
                <a:solidFill>
                  <a:schemeClr val="accent1">
                    <a:lumMod val="50000"/>
                  </a:schemeClr>
                </a:solidFill>
                <a:latin typeface="Microsoft PhagsPa"/>
                <a:ea typeface="+mn-lt"/>
                <a:cs typeface="+mn-lt"/>
              </a:rPr>
              <a:t>Children who have EHCPs will </a:t>
            </a:r>
            <a:r>
              <a:rPr lang="en-GB" sz="1600" dirty="0">
                <a:solidFill>
                  <a:schemeClr val="accent1">
                    <a:lumMod val="50000"/>
                  </a:schemeClr>
                </a:solidFill>
                <a:latin typeface="Microsoft PhagsPa"/>
                <a:ea typeface="+mn-lt"/>
                <a:cs typeface="+mn-lt"/>
              </a:rPr>
              <a:t>also have an Annual Review</a:t>
            </a:r>
            <a:r>
              <a:rPr lang="en-US" sz="1600" dirty="0">
                <a:solidFill>
                  <a:schemeClr val="accent1">
                    <a:lumMod val="50000"/>
                  </a:schemeClr>
                </a:solidFill>
                <a:latin typeface="Microsoft PhagsPa"/>
                <a:ea typeface="+mn-lt"/>
                <a:cs typeface="+mn-lt"/>
              </a:rPr>
              <a:t>, which is shared with the families and Local Authority</a:t>
            </a:r>
            <a:r>
              <a:rPr lang="en-GB" sz="1600" dirty="0">
                <a:solidFill>
                  <a:schemeClr val="accent1">
                    <a:lumMod val="50000"/>
                  </a:schemeClr>
                </a:solidFill>
                <a:latin typeface="Microsoft PhagsPa"/>
                <a:ea typeface="+mn-lt"/>
                <a:cs typeface="+mn-lt"/>
              </a:rPr>
              <a:t> to measure progress against the outcomes identified in their EHCP.</a:t>
            </a:r>
            <a:endParaRPr lang="en-US" sz="1600" dirty="0">
              <a:solidFill>
                <a:schemeClr val="accent1">
                  <a:lumMod val="50000"/>
                </a:schemeClr>
              </a:solidFill>
              <a:latin typeface="Microsoft PhagsPa"/>
              <a:ea typeface="+mn-lt"/>
              <a:cs typeface="+mn-lt"/>
            </a:endParaRPr>
          </a:p>
          <a:p>
            <a:pPr>
              <a:spcBef>
                <a:spcPct val="20000"/>
              </a:spcBef>
              <a:spcAft>
                <a:spcPts val="600"/>
              </a:spcAft>
            </a:pPr>
            <a:r>
              <a:rPr lang="en-GB" sz="1600" dirty="0">
                <a:solidFill>
                  <a:schemeClr val="accent1">
                    <a:lumMod val="50000"/>
                  </a:schemeClr>
                </a:solidFill>
                <a:latin typeface="Microsoft PhagsPa"/>
                <a:ea typeface="+mn-lt"/>
                <a:cs typeface="+mn-lt"/>
              </a:rPr>
              <a:t>The provision for</a:t>
            </a:r>
            <a:r>
              <a:rPr lang="en-GB" sz="1600">
                <a:solidFill>
                  <a:schemeClr val="accent1">
                    <a:lumMod val="50000"/>
                  </a:schemeClr>
                </a:solidFill>
                <a:latin typeface="Microsoft PhagsPa"/>
                <a:ea typeface="+mn-lt"/>
                <a:cs typeface="+mn-lt"/>
              </a:rPr>
              <a:t> children with </a:t>
            </a:r>
            <a:r>
              <a:rPr lang="en-US" sz="1600" dirty="0">
                <a:solidFill>
                  <a:schemeClr val="accent1">
                    <a:lumMod val="50000"/>
                  </a:schemeClr>
                </a:solidFill>
                <a:latin typeface="Microsoft PhagsPa"/>
                <a:ea typeface="+mn-lt"/>
                <a:cs typeface="+mn-lt"/>
              </a:rPr>
              <a:t>Special Educational Needs and Disabilities (SEND)</a:t>
            </a:r>
            <a:r>
              <a:rPr lang="en-GB" sz="1600" dirty="0">
                <a:solidFill>
                  <a:schemeClr val="accent1">
                    <a:lumMod val="50000"/>
                  </a:schemeClr>
                </a:solidFill>
                <a:latin typeface="Microsoft PhagsPa"/>
                <a:ea typeface="+mn-lt"/>
                <a:cs typeface="+mn-lt"/>
              </a:rPr>
              <a:t> is regularly reviewed and monitored.</a:t>
            </a:r>
            <a:endParaRPr lang="en-GB" sz="1600" dirty="0">
              <a:solidFill>
                <a:schemeClr val="accent1">
                  <a:lumMod val="50000"/>
                </a:schemeClr>
              </a:solidFill>
              <a:latin typeface="Microsoft PhagsPa"/>
            </a:endParaRPr>
          </a:p>
        </p:txBody>
      </p:sp>
    </p:spTree>
    <p:extLst>
      <p:ext uri="{BB962C8B-B14F-4D97-AF65-F5344CB8AC3E}">
        <p14:creationId xmlns:p14="http://schemas.microsoft.com/office/powerpoint/2010/main" val="48320646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4F7BE-EF39-2317-E090-1AA18DAFBAEC}"/>
              </a:ext>
            </a:extLst>
          </p:cNvPr>
          <p:cNvSpPr>
            <a:spLocks noGrp="1"/>
          </p:cNvSpPr>
          <p:nvPr>
            <p:ph type="title"/>
          </p:nvPr>
        </p:nvSpPr>
        <p:spPr>
          <a:xfrm>
            <a:off x="343687" y="137161"/>
            <a:ext cx="10561041" cy="1141004"/>
          </a:xfrm>
        </p:spPr>
        <p:txBody>
          <a:bodyPr>
            <a:normAutofit/>
          </a:bodyPr>
          <a:lstStyle/>
          <a:p>
            <a:r>
              <a:rPr lang="en-GB" dirty="0">
                <a:latin typeface="Microsoft PhagsPa"/>
              </a:rPr>
              <a:t>Approach to teaching and learning</a:t>
            </a:r>
            <a:r>
              <a:rPr lang="en-GB" sz="2600" dirty="0">
                <a:latin typeface="Microsoft PhagsPa"/>
              </a:rPr>
              <a:t> </a:t>
            </a:r>
          </a:p>
        </p:txBody>
      </p:sp>
      <p:graphicFrame>
        <p:nvGraphicFramePr>
          <p:cNvPr id="4" name="Content Placeholder 2">
            <a:extLst>
              <a:ext uri="{FF2B5EF4-FFF2-40B4-BE49-F238E27FC236}">
                <a16:creationId xmlns:a16="http://schemas.microsoft.com/office/drawing/2014/main" id="{59E3388E-D9A5-D72C-3C81-91B074023462}"/>
              </a:ext>
            </a:extLst>
          </p:cNvPr>
          <p:cNvGraphicFramePr>
            <a:graphicFrameLocks noGrp="1"/>
          </p:cNvGraphicFramePr>
          <p:nvPr>
            <p:extLst>
              <p:ext uri="{D42A27DB-BD31-4B8C-83A1-F6EECF244321}">
                <p14:modId xmlns:p14="http://schemas.microsoft.com/office/powerpoint/2010/main" val="1726948511"/>
              </p:ext>
            </p:extLst>
          </p:nvPr>
        </p:nvGraphicFramePr>
        <p:xfrm>
          <a:off x="156969" y="1603248"/>
          <a:ext cx="11522736" cy="4724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000815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A750D-866C-8B60-315F-67DE283281EE}"/>
              </a:ext>
            </a:extLst>
          </p:cNvPr>
          <p:cNvSpPr>
            <a:spLocks noGrp="1"/>
          </p:cNvSpPr>
          <p:nvPr>
            <p:ph type="title"/>
          </p:nvPr>
        </p:nvSpPr>
        <p:spPr>
          <a:xfrm>
            <a:off x="378778" y="527713"/>
            <a:ext cx="9237661" cy="996286"/>
          </a:xfrm>
        </p:spPr>
        <p:txBody>
          <a:bodyPr vert="horz" lIns="91440" tIns="45720" rIns="91440" bIns="45720" rtlCol="0" anchor="t">
            <a:normAutofit/>
          </a:bodyPr>
          <a:lstStyle/>
          <a:p>
            <a:r>
              <a:rPr lang="en-US" dirty="0">
                <a:solidFill>
                  <a:schemeClr val="bg1"/>
                </a:solidFill>
                <a:latin typeface="Microsoft PhagsPa"/>
              </a:rPr>
              <a:t>Adaptations</a:t>
            </a:r>
          </a:p>
        </p:txBody>
      </p:sp>
      <p:graphicFrame>
        <p:nvGraphicFramePr>
          <p:cNvPr id="6" name="Content Placeholder 2">
            <a:extLst>
              <a:ext uri="{FF2B5EF4-FFF2-40B4-BE49-F238E27FC236}">
                <a16:creationId xmlns:a16="http://schemas.microsoft.com/office/drawing/2014/main" id="{4D575925-23EF-E1FC-D950-BF90DD6F4293}"/>
              </a:ext>
            </a:extLst>
          </p:cNvPr>
          <p:cNvGraphicFramePr>
            <a:graphicFrameLocks noGrp="1"/>
          </p:cNvGraphicFramePr>
          <p:nvPr>
            <p:extLst>
              <p:ext uri="{D42A27DB-BD31-4B8C-83A1-F6EECF244321}">
                <p14:modId xmlns:p14="http://schemas.microsoft.com/office/powerpoint/2010/main" val="4000222384"/>
              </p:ext>
            </p:extLst>
          </p:nvPr>
        </p:nvGraphicFramePr>
        <p:xfrm>
          <a:off x="378778" y="1078173"/>
          <a:ext cx="11538902" cy="48936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7210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1447C-10FB-AEC6-61C7-57AF5C2B18DC}"/>
              </a:ext>
            </a:extLst>
          </p:cNvPr>
          <p:cNvSpPr>
            <a:spLocks noGrp="1"/>
          </p:cNvSpPr>
          <p:nvPr>
            <p:ph type="title"/>
          </p:nvPr>
        </p:nvSpPr>
        <p:spPr>
          <a:xfrm>
            <a:off x="801511" y="984888"/>
            <a:ext cx="9238434" cy="857559"/>
          </a:xfrm>
        </p:spPr>
        <p:txBody>
          <a:bodyPr>
            <a:normAutofit/>
          </a:bodyPr>
          <a:lstStyle/>
          <a:p>
            <a:r>
              <a:rPr lang="en-GB" dirty="0">
                <a:latin typeface="Microsoft PhagsPa" panose="020B0502040204020203" pitchFamily="34" charset="0"/>
              </a:rPr>
              <a:t>The whole child </a:t>
            </a:r>
          </a:p>
        </p:txBody>
      </p:sp>
      <p:sp>
        <p:nvSpPr>
          <p:cNvPr id="3" name="Content Placeholder 2">
            <a:extLst>
              <a:ext uri="{FF2B5EF4-FFF2-40B4-BE49-F238E27FC236}">
                <a16:creationId xmlns:a16="http://schemas.microsoft.com/office/drawing/2014/main" id="{4F5054EC-AC9F-4173-599C-0E9887E3C9E6}"/>
              </a:ext>
            </a:extLst>
          </p:cNvPr>
          <p:cNvSpPr>
            <a:spLocks noGrp="1"/>
          </p:cNvSpPr>
          <p:nvPr>
            <p:ph idx="1"/>
          </p:nvPr>
        </p:nvSpPr>
        <p:spPr>
          <a:xfrm>
            <a:off x="801511" y="2578612"/>
            <a:ext cx="10619345" cy="3754454"/>
          </a:xfrm>
        </p:spPr>
        <p:txBody>
          <a:bodyPr vert="horz" lIns="91440" tIns="45720" rIns="91440" bIns="45720" rtlCol="0" anchor="t">
            <a:normAutofit fontScale="92500" lnSpcReduction="10000"/>
          </a:bodyPr>
          <a:lstStyle/>
          <a:p>
            <a:pPr>
              <a:lnSpc>
                <a:spcPct val="120000"/>
              </a:lnSpc>
              <a:spcBef>
                <a:spcPct val="20000"/>
              </a:spcBef>
              <a:spcAft>
                <a:spcPts val="600"/>
              </a:spcAft>
            </a:pPr>
            <a:r>
              <a:rPr lang="en-GB" sz="1700" dirty="0">
                <a:solidFill>
                  <a:schemeClr val="accent1">
                    <a:lumMod val="50000"/>
                  </a:schemeClr>
                </a:solidFill>
                <a:latin typeface="Microsoft PhagsPa"/>
                <a:ea typeface="+mn-lt"/>
                <a:cs typeface="+mn-lt"/>
              </a:rPr>
              <a:t>We have high expectations of children with Special Educational Needs. We ensure that they </a:t>
            </a:r>
            <a:r>
              <a:rPr lang="en-GB" sz="1700" i="1" dirty="0">
                <a:solidFill>
                  <a:schemeClr val="accent1">
                    <a:lumMod val="50000"/>
                  </a:schemeClr>
                </a:solidFill>
                <a:latin typeface="Microsoft PhagsPa"/>
                <a:ea typeface="+mn-lt"/>
                <a:cs typeface="+mn-lt"/>
              </a:rPr>
              <a:t>“achieve their best, become confident individuals living fulfilling lives, and make a successful transition into adulthood</a:t>
            </a:r>
            <a:r>
              <a:rPr lang="en-GB" sz="1700" dirty="0">
                <a:solidFill>
                  <a:schemeClr val="accent1">
                    <a:lumMod val="50000"/>
                  </a:schemeClr>
                </a:solidFill>
                <a:latin typeface="Microsoft PhagsPa"/>
                <a:ea typeface="+mn-lt"/>
                <a:cs typeface="+mn-lt"/>
              </a:rPr>
              <a:t>” (Code of Practice 2015, 6.1).</a:t>
            </a:r>
            <a:endParaRPr lang="en-US" sz="1700" dirty="0">
              <a:solidFill>
                <a:schemeClr val="accent1">
                  <a:lumMod val="50000"/>
                </a:schemeClr>
              </a:solidFill>
              <a:latin typeface="Microsoft PhagsPa"/>
              <a:ea typeface="+mn-lt"/>
              <a:cs typeface="+mn-lt"/>
            </a:endParaRPr>
          </a:p>
          <a:p>
            <a:pPr>
              <a:lnSpc>
                <a:spcPct val="120000"/>
              </a:lnSpc>
              <a:spcBef>
                <a:spcPts val="0"/>
              </a:spcBef>
            </a:pPr>
            <a:endParaRPr lang="en-GB" sz="1700" dirty="0">
              <a:solidFill>
                <a:schemeClr val="accent1">
                  <a:lumMod val="50000"/>
                </a:schemeClr>
              </a:solidFill>
              <a:latin typeface="Microsoft PhagsPa" panose="020B0502040204020203" pitchFamily="34" charset="0"/>
              <a:ea typeface="+mn-lt"/>
              <a:cs typeface="+mn-lt"/>
            </a:endParaRPr>
          </a:p>
          <a:p>
            <a:pPr>
              <a:lnSpc>
                <a:spcPct val="120000"/>
              </a:lnSpc>
              <a:spcBef>
                <a:spcPts val="0"/>
              </a:spcBef>
            </a:pPr>
            <a:r>
              <a:rPr lang="en-GB" sz="1700" dirty="0">
                <a:solidFill>
                  <a:schemeClr val="accent1">
                    <a:lumMod val="50000"/>
                  </a:schemeClr>
                </a:solidFill>
                <a:latin typeface="Microsoft PhagsPa"/>
                <a:ea typeface="+mn-lt"/>
                <a:cs typeface="+mn-lt"/>
              </a:rPr>
              <a:t>We ensure that all children are provided with relevant opportunities to develop their independence in an inclusive setting. Strategies we adopt to ensure </a:t>
            </a:r>
            <a:r>
              <a:rPr lang="en-GB" sz="1700" b="1" dirty="0">
                <a:solidFill>
                  <a:schemeClr val="accent1">
                    <a:lumMod val="50000"/>
                  </a:schemeClr>
                </a:solidFill>
                <a:latin typeface="Microsoft PhagsPa"/>
                <a:ea typeface="+mn-lt"/>
                <a:cs typeface="+mn-lt"/>
              </a:rPr>
              <a:t>“</a:t>
            </a:r>
            <a:r>
              <a:rPr lang="en-GB" sz="1700" i="1" dirty="0">
                <a:solidFill>
                  <a:schemeClr val="accent1">
                    <a:lumMod val="50000"/>
                  </a:schemeClr>
                </a:solidFill>
                <a:latin typeface="Microsoft PhagsPa"/>
                <a:ea typeface="+mn-lt"/>
                <a:cs typeface="+mn-lt"/>
              </a:rPr>
              <a:t>All pupils should have access to a broad and balanced  curriculum” </a:t>
            </a:r>
            <a:r>
              <a:rPr lang="en-GB" sz="1700" dirty="0">
                <a:solidFill>
                  <a:schemeClr val="accent1">
                    <a:lumMod val="50000"/>
                  </a:schemeClr>
                </a:solidFill>
                <a:latin typeface="Microsoft PhagsPa"/>
                <a:ea typeface="+mn-lt"/>
                <a:cs typeface="+mn-lt"/>
              </a:rPr>
              <a:t>(SEND Code of Practice, January 2015: 6.12) are:</a:t>
            </a:r>
            <a:r>
              <a:rPr lang="en-US" sz="1700" dirty="0">
                <a:solidFill>
                  <a:schemeClr val="accent1">
                    <a:lumMod val="50000"/>
                  </a:schemeClr>
                </a:solidFill>
                <a:latin typeface="Microsoft PhagsPa"/>
                <a:ea typeface="+mn-lt"/>
                <a:cs typeface="+mn-lt"/>
              </a:rPr>
              <a:t> </a:t>
            </a:r>
          </a:p>
          <a:p>
            <a:pPr lvl="2">
              <a:lnSpc>
                <a:spcPct val="120000"/>
              </a:lnSpc>
              <a:spcBef>
                <a:spcPts val="0"/>
              </a:spcBef>
            </a:pP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a graduated approach linked to assess, plan, do, and review;</a:t>
            </a: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high-quality teaching supporting pupils on SEN Support or children with an Education, Health and Care Plan;</a:t>
            </a: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provision which is ‘additional to and different from’;</a:t>
            </a: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targeted evidence-based interventions; at times, adult support if the school decides it is appropriate; liaison with outside agencies. </a:t>
            </a:r>
            <a:endParaRPr lang="en-US" sz="1700" b="0" dirty="0">
              <a:solidFill>
                <a:schemeClr val="accent1">
                  <a:lumMod val="50000"/>
                </a:schemeClr>
              </a:solidFill>
              <a:latin typeface="Microsoft PhagsPa" panose="020B0502040204020203" pitchFamily="34" charset="0"/>
              <a:ea typeface="+mn-lt"/>
              <a:cs typeface="+mn-lt"/>
            </a:endParaRPr>
          </a:p>
          <a:p>
            <a:pPr lvl="1">
              <a:lnSpc>
                <a:spcPct val="120000"/>
              </a:lnSpc>
              <a:spcBef>
                <a:spcPct val="20000"/>
              </a:spcBef>
              <a:spcAft>
                <a:spcPts val="600"/>
              </a:spcAft>
            </a:pPr>
            <a:endParaRPr lang="en-GB" sz="1200" b="0" dirty="0">
              <a:ea typeface="+mn-lt"/>
              <a:cs typeface="+mn-lt"/>
            </a:endParaRPr>
          </a:p>
          <a:p>
            <a:pPr>
              <a:lnSpc>
                <a:spcPct val="120000"/>
              </a:lnSpc>
            </a:pPr>
            <a:endParaRPr lang="en-GB" sz="1300" dirty="0"/>
          </a:p>
        </p:txBody>
      </p:sp>
    </p:spTree>
    <p:extLst>
      <p:ext uri="{BB962C8B-B14F-4D97-AF65-F5344CB8AC3E}">
        <p14:creationId xmlns:p14="http://schemas.microsoft.com/office/powerpoint/2010/main" val="3120815463"/>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7C868-FFFB-858F-6AD3-DA5622A15A16}"/>
              </a:ext>
            </a:extLst>
          </p:cNvPr>
          <p:cNvSpPr>
            <a:spLocks noGrp="1"/>
          </p:cNvSpPr>
          <p:nvPr>
            <p:ph type="title"/>
          </p:nvPr>
        </p:nvSpPr>
        <p:spPr>
          <a:xfrm>
            <a:off x="669965" y="356693"/>
            <a:ext cx="5008696" cy="1141004"/>
          </a:xfrm>
        </p:spPr>
        <p:txBody>
          <a:bodyPr>
            <a:normAutofit/>
          </a:bodyPr>
          <a:lstStyle/>
          <a:p>
            <a:r>
              <a:rPr lang="en-GB" dirty="0">
                <a:latin typeface="Microsoft PhagsPa"/>
              </a:rPr>
              <a:t>WELLBEING </a:t>
            </a:r>
          </a:p>
        </p:txBody>
      </p:sp>
      <p:sp>
        <p:nvSpPr>
          <p:cNvPr id="8" name="Content Placeholder 7">
            <a:extLst>
              <a:ext uri="{FF2B5EF4-FFF2-40B4-BE49-F238E27FC236}">
                <a16:creationId xmlns:a16="http://schemas.microsoft.com/office/drawing/2014/main" id="{DDC66B5D-D518-E99A-39AB-A282C304C03E}"/>
              </a:ext>
            </a:extLst>
          </p:cNvPr>
          <p:cNvSpPr>
            <a:spLocks noGrp="1"/>
          </p:cNvSpPr>
          <p:nvPr>
            <p:ph idx="1"/>
          </p:nvPr>
        </p:nvSpPr>
        <p:spPr>
          <a:xfrm>
            <a:off x="370390" y="1854390"/>
            <a:ext cx="6721290" cy="4241609"/>
          </a:xfrm>
        </p:spPr>
        <p:txBody>
          <a:bodyPr vert="horz" lIns="91440" tIns="45720" rIns="91440" bIns="45720" rtlCol="0" anchor="t">
            <a:normAutofit/>
          </a:bodyPr>
          <a:lstStyle/>
          <a:p>
            <a:pPr>
              <a:lnSpc>
                <a:spcPct val="120000"/>
              </a:lnSpc>
              <a:spcBef>
                <a:spcPct val="20000"/>
              </a:spcBef>
              <a:spcAft>
                <a:spcPts val="600"/>
              </a:spcAft>
            </a:pPr>
            <a:r>
              <a:rPr lang="en-US" sz="1600" dirty="0">
                <a:ea typeface="+mn-lt"/>
                <a:cs typeface="+mn-lt"/>
              </a:rPr>
              <a:t>We help children to </a:t>
            </a:r>
            <a:r>
              <a:rPr lang="en-US" sz="1600" dirty="0" err="1">
                <a:ea typeface="+mn-lt"/>
                <a:cs typeface="+mn-lt"/>
              </a:rPr>
              <a:t>recognise</a:t>
            </a:r>
            <a:r>
              <a:rPr lang="en-US" sz="1600" dirty="0">
                <a:ea typeface="+mn-lt"/>
                <a:cs typeface="+mn-lt"/>
              </a:rPr>
              <a:t> their emotions and develop strategies to self-regulate. </a:t>
            </a:r>
          </a:p>
          <a:p>
            <a:pPr>
              <a:lnSpc>
                <a:spcPct val="120000"/>
              </a:lnSpc>
              <a:spcBef>
                <a:spcPct val="20000"/>
              </a:spcBef>
              <a:spcAft>
                <a:spcPts val="600"/>
              </a:spcAft>
            </a:pPr>
            <a:r>
              <a:rPr lang="en-US" sz="1600" dirty="0">
                <a:ea typeface="+mn-lt"/>
                <a:cs typeface="+mn-lt"/>
              </a:rPr>
              <a:t>We use emotion coaching and a restorative approach to resolve conflicts.</a:t>
            </a:r>
          </a:p>
          <a:p>
            <a:pPr>
              <a:spcBef>
                <a:spcPct val="20000"/>
              </a:spcBef>
              <a:spcAft>
                <a:spcPts val="600"/>
              </a:spcAft>
            </a:pPr>
            <a:r>
              <a:rPr lang="en-GB" sz="1600" dirty="0"/>
              <a:t>Within our school, there whole team can offer social and emotional support for pupils where needed. At Shalford Primary School, Mr. Arding has responsibility for SEN and Inclusion as Head Teacher and Mrs. Christian is the qualified SENCo. </a:t>
            </a:r>
            <a:endParaRPr lang="en-US" sz="1600" dirty="0">
              <a:ea typeface="+mn-lt"/>
              <a:cs typeface="+mn-lt"/>
            </a:endParaRPr>
          </a:p>
          <a:p>
            <a:r>
              <a:rPr lang="en-GB" sz="1600" dirty="0"/>
              <a:t>Mr. Arding is the designated safeguarding lead and Mrs. Wilson is the deputy designated safeguarding lead. All staff can be contacted via the main school office on 01371 850336.</a:t>
            </a:r>
            <a:endParaRPr lang="en-US" sz="1600" dirty="0"/>
          </a:p>
        </p:txBody>
      </p:sp>
      <p:pic>
        <p:nvPicPr>
          <p:cNvPr id="3" name="Picture 2">
            <a:extLst>
              <a:ext uri="{FF2B5EF4-FFF2-40B4-BE49-F238E27FC236}">
                <a16:creationId xmlns:a16="http://schemas.microsoft.com/office/drawing/2014/main" id="{0FE2C441-E3BC-A03C-12D0-1C1B2FF83FC1}"/>
              </a:ext>
            </a:extLst>
          </p:cNvPr>
          <p:cNvPicPr>
            <a:picLocks noChangeAspect="1"/>
          </p:cNvPicPr>
          <p:nvPr/>
        </p:nvPicPr>
        <p:blipFill rotWithShape="1">
          <a:blip r:embed="rId2"/>
          <a:srcRect l="26775" r="6474" b="-2"/>
          <a:stretch/>
        </p:blipFill>
        <p:spPr>
          <a:xfrm>
            <a:off x="7334247" y="1744117"/>
            <a:ext cx="4047083" cy="4047083"/>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3899458881"/>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DAF18-E11E-58C0-AAEA-13B816FFAD83}"/>
              </a:ext>
            </a:extLst>
          </p:cNvPr>
          <p:cNvSpPr>
            <a:spLocks noGrp="1"/>
          </p:cNvSpPr>
          <p:nvPr>
            <p:ph type="title"/>
          </p:nvPr>
        </p:nvSpPr>
        <p:spPr>
          <a:xfrm>
            <a:off x="88446" y="-539515"/>
            <a:ext cx="11392354" cy="2533959"/>
          </a:xfrm>
        </p:spPr>
        <p:txBody>
          <a:bodyPr/>
          <a:lstStyle/>
          <a:p>
            <a:pPr>
              <a:lnSpc>
                <a:spcPct val="100000"/>
              </a:lnSpc>
              <a:spcBef>
                <a:spcPts val="0"/>
              </a:spcBef>
            </a:pPr>
            <a:r>
              <a:rPr lang="en-GB" dirty="0">
                <a:solidFill>
                  <a:schemeClr val="bg1"/>
                </a:solidFill>
                <a:latin typeface="Microsoft PhagsPa"/>
              </a:rPr>
              <a:t>INCLUSION TEAM </a:t>
            </a:r>
            <a:br>
              <a:rPr lang="en-GB" dirty="0">
                <a:latin typeface="Microsoft PhagsPa" panose="020B0502040204020203" pitchFamily="34" charset="0"/>
              </a:rPr>
            </a:br>
            <a:r>
              <a:rPr lang="en-US" sz="1600" b="0" dirty="0">
                <a:solidFill>
                  <a:schemeClr val="bg1"/>
                </a:solidFill>
                <a:latin typeface="Microsoft PhagsPa"/>
                <a:ea typeface="+mj-lt"/>
                <a:cs typeface="+mj-lt"/>
              </a:rPr>
              <a:t>We have a team of specialist Teaching Assistants and Learning Mentors at Shalford Primary School.</a:t>
            </a:r>
          </a:p>
          <a:p>
            <a:pPr>
              <a:lnSpc>
                <a:spcPct val="100000"/>
              </a:lnSpc>
              <a:spcBef>
                <a:spcPts val="0"/>
              </a:spcBef>
            </a:pPr>
            <a:r>
              <a:rPr lang="en-US" sz="1600" b="0" dirty="0">
                <a:solidFill>
                  <a:schemeClr val="bg1"/>
                </a:solidFill>
                <a:latin typeface="Microsoft PhagsPa" panose="020B0502040204020203" pitchFamily="34" charset="0"/>
                <a:ea typeface="+mj-lt"/>
                <a:cs typeface="+mj-lt"/>
              </a:rPr>
              <a:t>All members of staff can be contacted via the school office</a:t>
            </a:r>
            <a:endParaRPr lang="en-GB" dirty="0"/>
          </a:p>
        </p:txBody>
      </p:sp>
      <p:graphicFrame>
        <p:nvGraphicFramePr>
          <p:cNvPr id="4" name="Diagram 3">
            <a:extLst>
              <a:ext uri="{FF2B5EF4-FFF2-40B4-BE49-F238E27FC236}">
                <a16:creationId xmlns:a16="http://schemas.microsoft.com/office/drawing/2014/main" id="{88756CB2-0EFD-D789-B333-F968E40B08C8}"/>
              </a:ext>
            </a:extLst>
          </p:cNvPr>
          <p:cNvGraphicFramePr/>
          <p:nvPr>
            <p:extLst>
              <p:ext uri="{D42A27DB-BD31-4B8C-83A1-F6EECF244321}">
                <p14:modId xmlns:p14="http://schemas.microsoft.com/office/powerpoint/2010/main" val="4103626379"/>
              </p:ext>
            </p:extLst>
          </p:nvPr>
        </p:nvGraphicFramePr>
        <p:xfrm>
          <a:off x="91900" y="2000322"/>
          <a:ext cx="12101073" cy="3972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1234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0F6E3-239E-AE68-B8B7-93274C041305}"/>
              </a:ext>
            </a:extLst>
          </p:cNvPr>
          <p:cNvSpPr>
            <a:spLocks noGrp="1"/>
          </p:cNvSpPr>
          <p:nvPr>
            <p:ph type="title"/>
          </p:nvPr>
        </p:nvSpPr>
        <p:spPr>
          <a:xfrm>
            <a:off x="602252" y="522931"/>
            <a:ext cx="9238434" cy="857559"/>
          </a:xfrm>
        </p:spPr>
        <p:txBody>
          <a:bodyPr>
            <a:normAutofit fontScale="90000"/>
          </a:bodyPr>
          <a:lstStyle/>
          <a:p>
            <a:pPr>
              <a:lnSpc>
                <a:spcPct val="110000"/>
              </a:lnSpc>
            </a:pPr>
            <a:br>
              <a:rPr lang="en-GB" sz="1500" dirty="0"/>
            </a:br>
            <a:r>
              <a:rPr lang="en-GB" sz="3100" dirty="0">
                <a:latin typeface="Microsoft PhagsPa"/>
              </a:rPr>
              <a:t>ADDITIONAL OPPORTUNITIES </a:t>
            </a:r>
            <a:br>
              <a:rPr lang="en-GB" sz="1500" dirty="0"/>
            </a:br>
            <a:endParaRPr lang="en-GB" sz="1500" dirty="0"/>
          </a:p>
        </p:txBody>
      </p:sp>
      <p:sp>
        <p:nvSpPr>
          <p:cNvPr id="3" name="Content Placeholder 2">
            <a:extLst>
              <a:ext uri="{FF2B5EF4-FFF2-40B4-BE49-F238E27FC236}">
                <a16:creationId xmlns:a16="http://schemas.microsoft.com/office/drawing/2014/main" id="{DCA11AB1-82E9-5D93-B24A-F7C946068515}"/>
              </a:ext>
            </a:extLst>
          </p:cNvPr>
          <p:cNvSpPr>
            <a:spLocks noGrp="1"/>
          </p:cNvSpPr>
          <p:nvPr>
            <p:ph idx="1"/>
          </p:nvPr>
        </p:nvSpPr>
        <p:spPr>
          <a:xfrm>
            <a:off x="772515" y="1731977"/>
            <a:ext cx="10649390" cy="3374135"/>
          </a:xfrm>
        </p:spPr>
        <p:txBody>
          <a:bodyPr vert="horz" lIns="91440" tIns="45720" rIns="91440" bIns="45720" rtlCol="0" anchor="t">
            <a:noAutofit/>
          </a:bodyPr>
          <a:lstStyle/>
          <a:p>
            <a:pPr marL="0" indent="0">
              <a:lnSpc>
                <a:spcPct val="120000"/>
              </a:lnSpc>
              <a:spcBef>
                <a:spcPts val="0"/>
              </a:spcBef>
              <a:spcAft>
                <a:spcPts val="600"/>
              </a:spcAft>
              <a:buNone/>
            </a:pPr>
            <a:r>
              <a:rPr lang="en-GB" dirty="0">
                <a:latin typeface="+mj-lt"/>
                <a:ea typeface="+mn-lt"/>
                <a:cs typeface="+mn-lt"/>
              </a:rPr>
              <a:t>We have high expectations of children with special educational needs. We ensure that they </a:t>
            </a:r>
            <a:r>
              <a:rPr lang="en-GB" i="1" dirty="0">
                <a:latin typeface="+mj-lt"/>
                <a:ea typeface="+mn-lt"/>
                <a:cs typeface="+mn-lt"/>
              </a:rPr>
              <a:t>“achieve their best, become confident individuals living fulfilling lives, and make a successful transition into adulthood</a:t>
            </a:r>
            <a:r>
              <a:rPr lang="en-GB" dirty="0">
                <a:latin typeface="+mj-lt"/>
                <a:ea typeface="+mn-lt"/>
                <a:cs typeface="+mn-lt"/>
              </a:rPr>
              <a:t>” (Code of Practice 2015, 6.1). </a:t>
            </a:r>
            <a:endParaRPr lang="en-US" dirty="0">
              <a:latin typeface="+mj-lt"/>
              <a:ea typeface="+mn-lt"/>
              <a:cs typeface="+mn-lt"/>
            </a:endParaRPr>
          </a:p>
          <a:p>
            <a:pPr>
              <a:lnSpc>
                <a:spcPct val="120000"/>
              </a:lnSpc>
              <a:spcBef>
                <a:spcPts val="0"/>
              </a:spcBef>
              <a:spcAft>
                <a:spcPts val="600"/>
              </a:spcAft>
            </a:pPr>
            <a:endParaRPr lang="en-GB" sz="1600" dirty="0">
              <a:latin typeface="Microsoft PhagsPa" panose="020B0502040204020203" pitchFamily="34" charset="0"/>
              <a:ea typeface="+mn-lt"/>
              <a:cs typeface="+mn-lt"/>
            </a:endParaRPr>
          </a:p>
          <a:p>
            <a:pPr marL="0" indent="0">
              <a:spcBef>
                <a:spcPts val="0"/>
              </a:spcBef>
              <a:spcAft>
                <a:spcPts val="600"/>
              </a:spcAft>
              <a:buNone/>
            </a:pPr>
            <a:r>
              <a:rPr lang="en-GB" sz="1600" dirty="0"/>
              <a:t>We ensure that our school is inclusive by ensuring all children have access to:</a:t>
            </a:r>
          </a:p>
          <a:p>
            <a:pPr marL="0" indent="0">
              <a:spcBef>
                <a:spcPts val="0"/>
              </a:spcBef>
              <a:spcAft>
                <a:spcPts val="600"/>
              </a:spcAft>
              <a:buNone/>
            </a:pPr>
            <a:r>
              <a:rPr lang="en-GB" sz="1600" dirty="0"/>
              <a:t>• inclusion in all activities/curriculum; </a:t>
            </a:r>
          </a:p>
          <a:p>
            <a:pPr marL="0" indent="0">
              <a:spcBef>
                <a:spcPts val="0"/>
              </a:spcBef>
              <a:spcAft>
                <a:spcPts val="600"/>
              </a:spcAft>
              <a:buNone/>
            </a:pPr>
            <a:r>
              <a:rPr lang="en-GB" sz="1600" dirty="0"/>
              <a:t>• after school clubs; </a:t>
            </a:r>
          </a:p>
          <a:p>
            <a:pPr marL="0" indent="0">
              <a:spcBef>
                <a:spcPts val="0"/>
              </a:spcBef>
              <a:spcAft>
                <a:spcPts val="600"/>
              </a:spcAft>
              <a:buNone/>
            </a:pPr>
            <a:r>
              <a:rPr lang="en-GB" sz="1600" dirty="0"/>
              <a:t>• classroom and whole school responsibilities </a:t>
            </a:r>
          </a:p>
          <a:p>
            <a:pPr marL="0" indent="0">
              <a:spcBef>
                <a:spcPts val="0"/>
              </a:spcBef>
              <a:spcAft>
                <a:spcPts val="600"/>
              </a:spcAft>
              <a:buNone/>
            </a:pPr>
            <a:r>
              <a:rPr lang="en-GB" sz="1600" dirty="0"/>
              <a:t>• lunchtime club; </a:t>
            </a:r>
          </a:p>
          <a:p>
            <a:pPr marL="0" indent="0">
              <a:spcBef>
                <a:spcPts val="0"/>
              </a:spcBef>
              <a:spcAft>
                <a:spcPts val="600"/>
              </a:spcAft>
              <a:buNone/>
            </a:pPr>
            <a:r>
              <a:rPr lang="en-GB" sz="1600" dirty="0"/>
              <a:t>• school residential visits; </a:t>
            </a:r>
          </a:p>
          <a:p>
            <a:pPr marL="0" indent="0">
              <a:spcBef>
                <a:spcPts val="0"/>
              </a:spcBef>
              <a:spcAft>
                <a:spcPts val="600"/>
              </a:spcAft>
              <a:buNone/>
            </a:pPr>
            <a:r>
              <a:rPr lang="en-GB" sz="1600" dirty="0"/>
              <a:t>• adult or peer support as necessary to help children access all areas of the curriculum</a:t>
            </a:r>
            <a:endParaRPr lang="en-US" sz="1600" dirty="0">
              <a:highlight>
                <a:srgbClr val="FFFF00"/>
              </a:highlight>
              <a:latin typeface="Microsoft PhagsPa"/>
              <a:ea typeface="+mn-lt"/>
              <a:cs typeface="+mn-lt"/>
            </a:endParaRPr>
          </a:p>
        </p:txBody>
      </p:sp>
    </p:spTree>
    <p:extLst>
      <p:ext uri="{BB962C8B-B14F-4D97-AF65-F5344CB8AC3E}">
        <p14:creationId xmlns:p14="http://schemas.microsoft.com/office/powerpoint/2010/main" val="697557475"/>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9F886-800F-B21C-25A7-C217D0E6D737}"/>
              </a:ext>
            </a:extLst>
          </p:cNvPr>
          <p:cNvSpPr>
            <a:spLocks noGrp="1"/>
          </p:cNvSpPr>
          <p:nvPr>
            <p:ph type="title"/>
          </p:nvPr>
        </p:nvSpPr>
        <p:spPr>
          <a:xfrm>
            <a:off x="611419" y="807662"/>
            <a:ext cx="9238434" cy="857559"/>
          </a:xfrm>
        </p:spPr>
        <p:txBody>
          <a:bodyPr/>
          <a:lstStyle/>
          <a:p>
            <a:r>
              <a:rPr lang="en-GB" dirty="0">
                <a:solidFill>
                  <a:schemeClr val="bg1"/>
                </a:solidFill>
                <a:latin typeface="Microsoft PhagsPa" panose="020B0502040204020203" pitchFamily="34" charset="0"/>
              </a:rPr>
              <a:t>TRANSITION</a:t>
            </a:r>
            <a:br>
              <a:rPr lang="en-GB" dirty="0"/>
            </a:br>
            <a:endParaRPr lang="en-GB" dirty="0"/>
          </a:p>
        </p:txBody>
      </p:sp>
      <p:graphicFrame>
        <p:nvGraphicFramePr>
          <p:cNvPr id="4" name="Content Placeholder 2">
            <a:extLst>
              <a:ext uri="{FF2B5EF4-FFF2-40B4-BE49-F238E27FC236}">
                <a16:creationId xmlns:a16="http://schemas.microsoft.com/office/drawing/2014/main" id="{F60CD922-AD2F-55BB-1B64-AD24DF1CEE31}"/>
              </a:ext>
            </a:extLst>
          </p:cNvPr>
          <p:cNvGraphicFramePr>
            <a:graphicFrameLocks noGrp="1"/>
          </p:cNvGraphicFramePr>
          <p:nvPr>
            <p:extLst>
              <p:ext uri="{D42A27DB-BD31-4B8C-83A1-F6EECF244321}">
                <p14:modId xmlns:p14="http://schemas.microsoft.com/office/powerpoint/2010/main" val="4032929990"/>
              </p:ext>
            </p:extLst>
          </p:nvPr>
        </p:nvGraphicFramePr>
        <p:xfrm>
          <a:off x="353968" y="1464660"/>
          <a:ext cx="11696699" cy="4702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0425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C2B14-0121-82AD-B736-B406A9F9CC6E}"/>
              </a:ext>
            </a:extLst>
          </p:cNvPr>
          <p:cNvSpPr>
            <a:spLocks noGrp="1"/>
          </p:cNvSpPr>
          <p:nvPr>
            <p:ph type="title"/>
          </p:nvPr>
        </p:nvSpPr>
        <p:spPr>
          <a:xfrm>
            <a:off x="331484" y="-184666"/>
            <a:ext cx="6658596" cy="1141004"/>
          </a:xfrm>
        </p:spPr>
        <p:txBody>
          <a:bodyPr>
            <a:normAutofit/>
          </a:bodyPr>
          <a:lstStyle/>
          <a:p>
            <a:r>
              <a:rPr lang="en-GB" dirty="0">
                <a:latin typeface="Microsoft PhagsPa" panose="020B0502040204020203" pitchFamily="34" charset="0"/>
              </a:rPr>
              <a:t>EXTERNAL AGENCIES</a:t>
            </a:r>
          </a:p>
        </p:txBody>
      </p:sp>
      <p:graphicFrame>
        <p:nvGraphicFramePr>
          <p:cNvPr id="7" name="Diagram 6">
            <a:extLst>
              <a:ext uri="{FF2B5EF4-FFF2-40B4-BE49-F238E27FC236}">
                <a16:creationId xmlns:a16="http://schemas.microsoft.com/office/drawing/2014/main" id="{B8E45231-C69A-B54B-709E-3C18435737AC}"/>
              </a:ext>
            </a:extLst>
          </p:cNvPr>
          <p:cNvGraphicFramePr/>
          <p:nvPr>
            <p:extLst>
              <p:ext uri="{D42A27DB-BD31-4B8C-83A1-F6EECF244321}">
                <p14:modId xmlns:p14="http://schemas.microsoft.com/office/powerpoint/2010/main" val="2043718104"/>
              </p:ext>
            </p:extLst>
          </p:nvPr>
        </p:nvGraphicFramePr>
        <p:xfrm>
          <a:off x="582333" y="1522563"/>
          <a:ext cx="4876795" cy="5030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69" name="TextBox 368">
            <a:extLst>
              <a:ext uri="{FF2B5EF4-FFF2-40B4-BE49-F238E27FC236}">
                <a16:creationId xmlns:a16="http://schemas.microsoft.com/office/drawing/2014/main" id="{47313E64-A24D-9EBC-377F-1E59C35EDCF2}"/>
              </a:ext>
            </a:extLst>
          </p:cNvPr>
          <p:cNvSpPr txBox="1"/>
          <p:nvPr/>
        </p:nvSpPr>
        <p:spPr>
          <a:xfrm>
            <a:off x="8351519" y="5227320"/>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370" name="TextBox 369">
            <a:extLst>
              <a:ext uri="{FF2B5EF4-FFF2-40B4-BE49-F238E27FC236}">
                <a16:creationId xmlns:a16="http://schemas.microsoft.com/office/drawing/2014/main" id="{A47EC357-CFF4-AC1D-872F-C7274122EA50}"/>
              </a:ext>
            </a:extLst>
          </p:cNvPr>
          <p:cNvSpPr txBox="1"/>
          <p:nvPr/>
        </p:nvSpPr>
        <p:spPr>
          <a:xfrm>
            <a:off x="307106" y="996632"/>
            <a:ext cx="115673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b="1" dirty="0">
                <a:solidFill>
                  <a:schemeClr val="tx2">
                    <a:lumMod val="75000"/>
                    <a:lumOff val="25000"/>
                  </a:schemeClr>
                </a:solidFill>
                <a:latin typeface="Microsoft PhagsPa"/>
                <a:ea typeface="+mn-lt"/>
                <a:cs typeface="+mn-lt"/>
              </a:rPr>
              <a:t>We work closely with external agencies to support children. Please click on the links to find out more</a:t>
            </a:r>
            <a:r>
              <a:rPr lang="en-GB" sz="1400" b="1" i="1" dirty="0">
                <a:solidFill>
                  <a:srgbClr val="FF0000"/>
                </a:solidFill>
                <a:ea typeface="+mn-lt"/>
                <a:cs typeface="+mn-lt"/>
              </a:rPr>
              <a:t>. </a:t>
            </a:r>
            <a:endParaRPr lang="en-GB" sz="1400" b="1" dirty="0">
              <a:solidFill>
                <a:srgbClr val="1A717B"/>
              </a:solidFill>
              <a:highlight>
                <a:srgbClr val="FFFF00"/>
              </a:highlight>
            </a:endParaRPr>
          </a:p>
        </p:txBody>
      </p:sp>
      <p:graphicFrame>
        <p:nvGraphicFramePr>
          <p:cNvPr id="10" name="Diagram 9">
            <a:extLst>
              <a:ext uri="{FF2B5EF4-FFF2-40B4-BE49-F238E27FC236}">
                <a16:creationId xmlns:a16="http://schemas.microsoft.com/office/drawing/2014/main" id="{6E0D29A6-8A1A-014F-5CD2-3B3CC404B16E}"/>
              </a:ext>
            </a:extLst>
          </p:cNvPr>
          <p:cNvGraphicFramePr/>
          <p:nvPr>
            <p:extLst>
              <p:ext uri="{D42A27DB-BD31-4B8C-83A1-F6EECF244321}">
                <p14:modId xmlns:p14="http://schemas.microsoft.com/office/powerpoint/2010/main" val="1130019205"/>
              </p:ext>
            </p:extLst>
          </p:nvPr>
        </p:nvGraphicFramePr>
        <p:xfrm>
          <a:off x="6252882" y="1937084"/>
          <a:ext cx="4719913" cy="46161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44679591"/>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A9339-F840-19BD-58D7-4F6D839ACB61}"/>
              </a:ext>
            </a:extLst>
          </p:cNvPr>
          <p:cNvSpPr>
            <a:spLocks noGrp="1"/>
          </p:cNvSpPr>
          <p:nvPr>
            <p:ph type="title"/>
          </p:nvPr>
        </p:nvSpPr>
        <p:spPr>
          <a:xfrm>
            <a:off x="578352" y="190668"/>
            <a:ext cx="7700952" cy="1141004"/>
          </a:xfrm>
        </p:spPr>
        <p:txBody>
          <a:bodyPr>
            <a:normAutofit/>
          </a:bodyPr>
          <a:lstStyle/>
          <a:p>
            <a:r>
              <a:rPr lang="en-GB" dirty="0">
                <a:latin typeface="Microsoft PhagsPa" panose="020B0502040204020203" pitchFamily="34" charset="0"/>
                <a:ea typeface="+mj-lt"/>
                <a:cs typeface="+mj-lt"/>
              </a:rPr>
              <a:t>Complaints and policies</a:t>
            </a:r>
            <a:endParaRPr lang="en-US" dirty="0">
              <a:latin typeface="Microsoft PhagsPa" panose="020B0502040204020203" pitchFamily="34" charset="0"/>
            </a:endParaRPr>
          </a:p>
        </p:txBody>
      </p:sp>
      <p:sp>
        <p:nvSpPr>
          <p:cNvPr id="3" name="Content Placeholder 2">
            <a:extLst>
              <a:ext uri="{FF2B5EF4-FFF2-40B4-BE49-F238E27FC236}">
                <a16:creationId xmlns:a16="http://schemas.microsoft.com/office/drawing/2014/main" id="{3C6EC527-1715-5E4D-7F62-D35968CA1E3A}"/>
              </a:ext>
            </a:extLst>
          </p:cNvPr>
          <p:cNvSpPr>
            <a:spLocks noGrp="1"/>
          </p:cNvSpPr>
          <p:nvPr>
            <p:ph idx="1"/>
          </p:nvPr>
        </p:nvSpPr>
        <p:spPr>
          <a:xfrm>
            <a:off x="578352" y="1522341"/>
            <a:ext cx="8539101" cy="5029244"/>
          </a:xfrm>
        </p:spPr>
        <p:txBody>
          <a:bodyPr vert="horz" lIns="91440" tIns="45720" rIns="91440" bIns="45720" rtlCol="0" anchor="t">
            <a:normAutofit/>
          </a:bodyPr>
          <a:lstStyle/>
          <a:p>
            <a:pPr marL="0" indent="0">
              <a:lnSpc>
                <a:spcPct val="120000"/>
              </a:lnSpc>
              <a:spcBef>
                <a:spcPts val="0"/>
              </a:spcBef>
              <a:spcAft>
                <a:spcPts val="600"/>
              </a:spcAft>
              <a:buNone/>
            </a:pPr>
            <a:r>
              <a:rPr lang="en-GB" sz="1600" b="1" dirty="0">
                <a:latin typeface="+mj-lt"/>
                <a:ea typeface="+mn-lt"/>
                <a:cs typeface="+mn-lt"/>
              </a:rPr>
              <a:t>Our policies and provision</a:t>
            </a:r>
            <a:endParaRPr lang="en-GB" sz="1600" dirty="0">
              <a:latin typeface="+mj-lt"/>
              <a:ea typeface="+mn-lt"/>
              <a:cs typeface="+mn-lt"/>
            </a:endParaRPr>
          </a:p>
          <a:p>
            <a:pPr>
              <a:lnSpc>
                <a:spcPct val="120000"/>
              </a:lnSpc>
              <a:spcBef>
                <a:spcPts val="0"/>
              </a:spcBef>
              <a:spcAft>
                <a:spcPts val="600"/>
              </a:spcAft>
            </a:pPr>
            <a:r>
              <a:rPr lang="en-GB" sz="1600" dirty="0">
                <a:latin typeface="+mj-lt"/>
                <a:ea typeface="+mn-lt"/>
                <a:cs typeface="+mn-lt"/>
              </a:rPr>
              <a:t>The school delivers the requirements of the National Curriculum and adapts this according to individual needs. Our approach focuses on teaching children the skills they need for lifelong learning and independence as they progress to ensure they are prepared for adulthood.  </a:t>
            </a:r>
            <a:endParaRPr lang="en-US" sz="1600" dirty="0">
              <a:latin typeface="+mj-lt"/>
              <a:ea typeface="+mn-lt"/>
              <a:cs typeface="+mn-lt"/>
            </a:endParaRPr>
          </a:p>
          <a:p>
            <a:pPr>
              <a:lnSpc>
                <a:spcPct val="120000"/>
              </a:lnSpc>
              <a:spcBef>
                <a:spcPts val="0"/>
              </a:spcBef>
              <a:spcAft>
                <a:spcPts val="600"/>
              </a:spcAft>
            </a:pPr>
            <a:r>
              <a:rPr lang="en-GB" sz="1600" dirty="0">
                <a:latin typeface="+mj-lt"/>
                <a:ea typeface="+mn-lt"/>
                <a:cs typeface="+mn-lt"/>
              </a:rPr>
              <a:t> A range of our school policies is available on our website. Please see the following documents: </a:t>
            </a:r>
            <a:endParaRPr lang="en-US" sz="1600" dirty="0">
              <a:latin typeface="+mj-lt"/>
              <a:ea typeface="+mn-lt"/>
              <a:cs typeface="+mn-lt"/>
            </a:endParaRPr>
          </a:p>
          <a:p>
            <a:pPr marL="651510" lvl="4" indent="-285750">
              <a:lnSpc>
                <a:spcPct val="120000"/>
              </a:lnSpc>
              <a:spcBef>
                <a:spcPts val="0"/>
              </a:spcBef>
              <a:buSzPct val="85000"/>
            </a:pPr>
            <a:r>
              <a:rPr lang="en-GB" sz="1600" b="1" dirty="0">
                <a:latin typeface="+mj-lt"/>
                <a:ea typeface="+mn-lt"/>
                <a:cs typeface="+mn-lt"/>
              </a:rPr>
              <a:t>Special Educational Needs and Disability Policy </a:t>
            </a:r>
            <a:endParaRPr lang="en-US" sz="1600" b="1" dirty="0">
              <a:latin typeface="+mj-lt"/>
              <a:ea typeface="+mn-lt"/>
              <a:cs typeface="+mn-lt"/>
            </a:endParaRPr>
          </a:p>
          <a:p>
            <a:pPr marL="651510" lvl="4" indent="-285750">
              <a:lnSpc>
                <a:spcPct val="120000"/>
              </a:lnSpc>
              <a:spcBef>
                <a:spcPts val="0"/>
              </a:spcBef>
              <a:buSzPct val="85000"/>
            </a:pPr>
            <a:r>
              <a:rPr lang="en-GB" sz="1600" b="1" dirty="0">
                <a:latin typeface="+mj-lt"/>
                <a:ea typeface="+mn-lt"/>
                <a:cs typeface="+mn-lt"/>
              </a:rPr>
              <a:t>Equal Opportunities Policy</a:t>
            </a:r>
            <a:endParaRPr lang="en-US" sz="1600" b="1" dirty="0">
              <a:latin typeface="+mj-lt"/>
              <a:ea typeface="+mn-lt"/>
              <a:cs typeface="+mn-lt"/>
            </a:endParaRPr>
          </a:p>
          <a:p>
            <a:pPr marL="651510" lvl="4" indent="-285750">
              <a:lnSpc>
                <a:spcPct val="120000"/>
              </a:lnSpc>
              <a:spcBef>
                <a:spcPts val="0"/>
              </a:spcBef>
              <a:buSzPct val="85000"/>
            </a:pPr>
            <a:r>
              <a:rPr lang="en-GB" sz="1600" b="1" dirty="0">
                <a:latin typeface="+mj-lt"/>
                <a:ea typeface="+mn-lt"/>
                <a:cs typeface="+mn-lt"/>
              </a:rPr>
              <a:t>Accessibility Plan </a:t>
            </a:r>
          </a:p>
          <a:p>
            <a:pPr marL="651510" lvl="4" indent="-285750">
              <a:lnSpc>
                <a:spcPct val="120000"/>
              </a:lnSpc>
              <a:spcBef>
                <a:spcPts val="0"/>
              </a:spcBef>
              <a:buSzPct val="85000"/>
            </a:pPr>
            <a:endParaRPr lang="en-GB" sz="1600" b="0" dirty="0">
              <a:latin typeface="+mj-lt"/>
              <a:ea typeface="+mn-lt"/>
              <a:cs typeface="+mn-lt"/>
            </a:endParaRPr>
          </a:p>
          <a:p>
            <a:pPr marL="0" indent="0">
              <a:lnSpc>
                <a:spcPct val="120000"/>
              </a:lnSpc>
              <a:spcBef>
                <a:spcPts val="0"/>
              </a:spcBef>
              <a:spcAft>
                <a:spcPts val="600"/>
              </a:spcAft>
              <a:buNone/>
            </a:pPr>
            <a:r>
              <a:rPr lang="en-GB" sz="1600" b="1" dirty="0">
                <a:latin typeface="+mj-lt"/>
                <a:ea typeface="+mn-lt"/>
                <a:cs typeface="+mn-lt"/>
              </a:rPr>
              <a:t>Essex Local Offer</a:t>
            </a:r>
            <a:endParaRPr lang="en-GB" sz="1600" dirty="0">
              <a:latin typeface="+mj-lt"/>
              <a:ea typeface="+mn-lt"/>
              <a:cs typeface="+mn-lt"/>
            </a:endParaRPr>
          </a:p>
          <a:p>
            <a:pPr>
              <a:lnSpc>
                <a:spcPct val="120000"/>
              </a:lnSpc>
              <a:spcBef>
                <a:spcPts val="0"/>
              </a:spcBef>
              <a:spcAft>
                <a:spcPts val="600"/>
              </a:spcAft>
            </a:pPr>
            <a:r>
              <a:rPr lang="en-GB" sz="1600" dirty="0">
                <a:latin typeface="+mj-lt"/>
                <a:ea typeface="+mn-lt"/>
                <a:cs typeface="+mn-lt"/>
              </a:rPr>
              <a:t>The Local Offer provides information on the services in Essex that are available for children and young people with Special Educational Needs (SEN) and Disabilities aged from birth to 25. </a:t>
            </a:r>
          </a:p>
          <a:p>
            <a:pPr>
              <a:lnSpc>
                <a:spcPct val="120000"/>
              </a:lnSpc>
              <a:spcBef>
                <a:spcPts val="0"/>
              </a:spcBef>
              <a:spcAft>
                <a:spcPts val="600"/>
              </a:spcAft>
            </a:pPr>
            <a:r>
              <a:rPr lang="en-US" sz="1600" dirty="0">
                <a:latin typeface="+mj-lt"/>
              </a:rPr>
              <a:t>Essex Local Offer: </a:t>
            </a:r>
            <a:r>
              <a:rPr lang="en-GB" sz="1600" u="sng" dirty="0">
                <a:latin typeface="+mj-lt"/>
                <a:hlinkClick r:id="rId2">
                  <a:extLst>
                    <a:ext uri="{A12FA001-AC4F-418D-AE19-62706E023703}">
                      <ahyp:hlinkClr xmlns:ahyp="http://schemas.microsoft.com/office/drawing/2018/hyperlinkcolor" val="tx"/>
                    </a:ext>
                  </a:extLst>
                </a:hlinkClick>
              </a:rPr>
              <a:t>Special Educational Needs and Disabilities (SEND) Local Offer | </a:t>
            </a:r>
            <a:r>
              <a:rPr lang="en-GB" sz="1600" u="sng" dirty="0">
                <a:latin typeface="+mj-lt"/>
              </a:rPr>
              <a:t>Essex</a:t>
            </a:r>
            <a:endParaRPr lang="en-GB" sz="1600" b="1" dirty="0">
              <a:latin typeface="+mj-lt"/>
              <a:ea typeface="+mn-lt"/>
              <a:cs typeface="+mn-lt"/>
            </a:endParaRPr>
          </a:p>
          <a:p>
            <a:pPr marL="0" indent="0">
              <a:lnSpc>
                <a:spcPct val="120000"/>
              </a:lnSpc>
              <a:spcBef>
                <a:spcPts val="0"/>
              </a:spcBef>
              <a:spcAft>
                <a:spcPts val="600"/>
              </a:spcAft>
              <a:buNone/>
            </a:pPr>
            <a:r>
              <a:rPr lang="en-GB" sz="1600" b="1" dirty="0">
                <a:latin typeface="+mj-lt"/>
                <a:ea typeface="+mn-lt"/>
                <a:cs typeface="+mn-lt"/>
              </a:rPr>
              <a:t>Complaints</a:t>
            </a:r>
            <a:endParaRPr lang="en-US" sz="1600" dirty="0">
              <a:latin typeface="+mj-lt"/>
              <a:ea typeface="+mn-lt"/>
              <a:cs typeface="+mn-lt"/>
            </a:endParaRPr>
          </a:p>
          <a:p>
            <a:pPr>
              <a:lnSpc>
                <a:spcPct val="120000"/>
              </a:lnSpc>
              <a:spcBef>
                <a:spcPts val="0"/>
              </a:spcBef>
              <a:spcAft>
                <a:spcPts val="600"/>
              </a:spcAft>
            </a:pPr>
            <a:r>
              <a:rPr lang="en-GB" sz="1600" dirty="0">
                <a:latin typeface="+mj-lt"/>
                <a:ea typeface="+mn-lt"/>
                <a:cs typeface="+mn-lt"/>
              </a:rPr>
              <a:t>Please refer to the school’s complaints policy.</a:t>
            </a:r>
          </a:p>
        </p:txBody>
      </p:sp>
    </p:spTree>
    <p:extLst>
      <p:ext uri="{BB962C8B-B14F-4D97-AF65-F5344CB8AC3E}">
        <p14:creationId xmlns:p14="http://schemas.microsoft.com/office/powerpoint/2010/main" val="882091221"/>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PortalVTI">
  <a:themeElements>
    <a:clrScheme name="PortalVTI">
      <a:dk1>
        <a:sysClr val="windowText" lastClr="000000"/>
      </a:dk1>
      <a:lt1>
        <a:sysClr val="window" lastClr="FFFFFF"/>
      </a:lt1>
      <a:dk2>
        <a:srgbClr val="051618"/>
      </a:dk2>
      <a:lt2>
        <a:srgbClr val="E8E8DF"/>
      </a:lt2>
      <a:accent1>
        <a:srgbClr val="2D714C"/>
      </a:accent1>
      <a:accent2>
        <a:srgbClr val="1F7985"/>
      </a:accent2>
      <a:accent3>
        <a:srgbClr val="0D6756"/>
      </a:accent3>
      <a:accent4>
        <a:srgbClr val="40945E"/>
      </a:accent4>
      <a:accent5>
        <a:srgbClr val="389896"/>
      </a:accent5>
      <a:accent6>
        <a:srgbClr val="64924A"/>
      </a:accent6>
      <a:hlink>
        <a:srgbClr val="1F855C"/>
      </a:hlink>
      <a:folHlink>
        <a:srgbClr val="227390"/>
      </a:folHlink>
    </a:clrScheme>
    <a:fontScheme name="PortalVTI">
      <a:majorFont>
        <a:latin typeface="Trade Gothic Next Cond"/>
        <a:ea typeface=""/>
        <a:cs typeface=""/>
      </a:majorFont>
      <a:minorFont>
        <a:latin typeface="Trade Gothic Next Light"/>
        <a:ea typeface=""/>
        <a:cs typeface=""/>
      </a:minorFont>
    </a:fontScheme>
    <a:fmtScheme name="Portal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E3A4BB4D-5227-4A6D-99D3-DBAB0FE4C68F}" vid="{BE515EFD-5A7A-4BFE-BE06-A21DB8499C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F0B6CF2-FF33-4710-9D78-3B051C000E14}">
  <we:reference id="bfc52345-98f9-4096-99c4-2263a14c97f5" version="2.0.0.0" store="EXCatalog" storeType="EXCatalog"/>
  <we:alternateReferences>
    <we:reference id="WA104379997" version="2.0.0.0"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98010ad7bac40019f7cf2ed4456c970 xmlns="47039c55-d354-4d99-9f20-49ec6bcb7453">
      <Terms xmlns="http://schemas.microsoft.com/office/infopath/2007/PartnerControls"/>
    </a98010ad7bac40019f7cf2ed4456c970>
    <TaxCatchAll xmlns="47039c55-d354-4d99-9f20-49ec6bcb7453" xsi:nil="true"/>
    <SharedWithUsers xmlns="47039c55-d354-4d99-9f20-49ec6bcb7453">
      <UserInfo>
        <DisplayName>Natasha Tilley</DisplayName>
        <AccountId>74</AccountId>
        <AccountType/>
      </UserInfo>
      <UserInfo>
        <DisplayName>Vicky CHILDS</DisplayName>
        <AccountId>35</AccountId>
        <AccountType/>
      </UserInfo>
      <UserInfo>
        <DisplayName>Michelle Bernard</DisplayName>
        <AccountId>30</AccountId>
        <AccountType/>
      </UserInfo>
      <UserInfo>
        <DisplayName>Beth TANTON</DisplayName>
        <AccountId>24</AccountId>
        <AccountType/>
      </UserInfo>
      <UserInfo>
        <DisplayName>Lily Reynolds</DisplayName>
        <AccountId>105</AccountId>
        <AccountType/>
      </UserInfo>
      <UserInfo>
        <DisplayName>Alex Bunzl</DisplayName>
        <AccountId>100</AccountId>
        <AccountType/>
      </UserInfo>
      <UserInfo>
        <DisplayName>Holly Ingram</DisplayName>
        <AccountId>58</AccountId>
        <AccountType/>
      </UserInfo>
      <UserInfo>
        <DisplayName>Samantha Edgar</DisplayName>
        <AccountId>32</AccountId>
        <AccountType/>
      </UserInfo>
      <UserInfo>
        <DisplayName>Eleanor ASHBY</DisplayName>
        <AccountId>25</AccountId>
        <AccountType/>
      </UserInfo>
      <UserInfo>
        <DisplayName>Josephine O'Donnell</DisplayName>
        <AccountId>31</AccountId>
        <AccountType/>
      </UserInfo>
      <UserInfo>
        <DisplayName>Julie Huggett</DisplayName>
        <AccountId>34</AccountId>
        <AccountType/>
      </UserInfo>
      <UserInfo>
        <DisplayName>Michelle Kutchesfahani</DisplayName>
        <AccountId>36</AccountId>
        <AccountType/>
      </UserInfo>
      <UserInfo>
        <DisplayName>Deansfield Inclusion and SEND Mailbox</DisplayName>
        <AccountId>266</AccountId>
        <AccountType/>
      </UserInfo>
    </SharedWithUsers>
    <lcf76f155ced4ddcb4097134ff3c332f xmlns="c6a05145-40c7-4311-a90a-71259408a4f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04FCCAC0FDE054DA4D5DD3C77E46A52" ma:contentTypeVersion="20" ma:contentTypeDescription="Create a new document." ma:contentTypeScope="" ma:versionID="4784ab55e16e8828bd3e367801cdb22b">
  <xsd:schema xmlns:xsd="http://www.w3.org/2001/XMLSchema" xmlns:xs="http://www.w3.org/2001/XMLSchema" xmlns:p="http://schemas.microsoft.com/office/2006/metadata/properties" xmlns:ns2="47039c55-d354-4d99-9f20-49ec6bcb7453" xmlns:ns3="c6a05145-40c7-4311-a90a-71259408a4fe" targetNamespace="http://schemas.microsoft.com/office/2006/metadata/properties" ma:root="true" ma:fieldsID="9a2b13489ac7c154858b0c4ffc6a2518" ns2:_="" ns3:_="">
    <xsd:import namespace="47039c55-d354-4d99-9f20-49ec6bcb7453"/>
    <xsd:import namespace="c6a05145-40c7-4311-a90a-71259408a4fe"/>
    <xsd:element name="properties">
      <xsd:complexType>
        <xsd:sequence>
          <xsd:element name="documentManagement">
            <xsd:complexType>
              <xsd:all>
                <xsd:element ref="ns2:a98010ad7bac40019f7cf2ed4456c970" minOccurs="0"/>
                <xsd:element ref="ns2:TaxCatchAll"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2:SharedWithUsers" minOccurs="0"/>
                <xsd:element ref="ns2:SharedWithDetails" minOccurs="0"/>
                <xsd:element ref="ns3:MediaServiceObjectDetectorVersions" minOccurs="0"/>
                <xsd:element ref="ns3:MediaServiceGenerationTime" minOccurs="0"/>
                <xsd:element ref="ns3:MediaServiceEventHashCode" minOccurs="0"/>
                <xsd:element ref="ns3:lcf76f155ced4ddcb4097134ff3c332f"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039c55-d354-4d99-9f20-49ec6bcb7453" elementFormDefault="qualified">
    <xsd:import namespace="http://schemas.microsoft.com/office/2006/documentManagement/types"/>
    <xsd:import namespace="http://schemas.microsoft.com/office/infopath/2007/PartnerControls"/>
    <xsd:element name="a98010ad7bac40019f7cf2ed4456c970" ma:index="9" nillable="true" ma:taxonomy="true" ma:internalName="a98010ad7bac40019f7cf2ed4456c970" ma:taxonomyFieldName="Staff_x0020_Category" ma:displayName="Staff Category" ma:fieldId="{a98010ad-7bac-4001-9f7c-f2ed4456c970}" ma:sspId="c1d59907-9e8f-47b5-bf29-89a5786a22de" ma:termSetId="d7ebc4c5-66d6-4bc3-b7de-8ee28bf81bf3"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4fb4dd75-3cb7-4bc4-a750-aa1a5e8c602e}" ma:internalName="TaxCatchAll" ma:showField="CatchAllData" ma:web="47039c55-d354-4d99-9f20-49ec6bcb745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a05145-40c7-4311-a90a-71259408a4f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c1d59907-9e8f-47b5-bf29-89a5786a22de"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Location" ma:index="26" nillable="true" ma:displayName="Location" ma:indexed="true" ma:internalName="MediaServiceLocation" ma:readOnly="true">
      <xsd:simpleType>
        <xsd:restriction base="dms:Text"/>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5F5498-8A73-4509-8441-3AD7AEBBEEBC}">
  <ds:schemaRefs>
    <ds:schemaRef ds:uri="http://purl.org/dc/dcmitype/"/>
    <ds:schemaRef ds:uri="c6a05145-40c7-4311-a90a-71259408a4fe"/>
    <ds:schemaRef ds:uri="http://schemas.openxmlformats.org/package/2006/metadata/core-properties"/>
    <ds:schemaRef ds:uri="http://purl.org/dc/terms/"/>
    <ds:schemaRef ds:uri="http://www.w3.org/XML/1998/namespace"/>
    <ds:schemaRef ds:uri="http://schemas.microsoft.com/office/infopath/2007/PartnerControls"/>
    <ds:schemaRef ds:uri="http://schemas.microsoft.com/office/2006/documentManagement/types"/>
    <ds:schemaRef ds:uri="http://purl.org/dc/elements/1.1/"/>
    <ds:schemaRef ds:uri="47039c55-d354-4d99-9f20-49ec6bcb7453"/>
    <ds:schemaRef ds:uri="http://schemas.microsoft.com/office/2006/metadata/properties"/>
  </ds:schemaRefs>
</ds:datastoreItem>
</file>

<file path=customXml/itemProps2.xml><?xml version="1.0" encoding="utf-8"?>
<ds:datastoreItem xmlns:ds="http://schemas.openxmlformats.org/officeDocument/2006/customXml" ds:itemID="{D1A1C04F-CE22-40DF-89AE-EF0359EDBE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039c55-d354-4d99-9f20-49ec6bcb7453"/>
    <ds:schemaRef ds:uri="c6a05145-40c7-4311-a90a-71259408a4f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99968C5-3B5D-4B19-A828-04105773359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1475</TotalTime>
  <Words>1770</Words>
  <Application>Microsoft Office PowerPoint</Application>
  <PresentationFormat>Widescreen</PresentationFormat>
  <Paragraphs>161</Paragraphs>
  <Slides>16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Arial,Sans-Serif</vt:lpstr>
      <vt:lpstr>Calibri</vt:lpstr>
      <vt:lpstr>Century Gothic</vt:lpstr>
      <vt:lpstr>Microsoft PhagsPa</vt:lpstr>
      <vt:lpstr>Trade Gothic Next Cond</vt:lpstr>
      <vt:lpstr>Trade Gothic Next Light</vt:lpstr>
      <vt:lpstr>PortalVTI</vt:lpstr>
      <vt:lpstr>SENd Information reporT  2026-27</vt:lpstr>
      <vt:lpstr>PowerPoint Presentation</vt:lpstr>
      <vt:lpstr>PowerPoint Presentation</vt:lpstr>
      <vt:lpstr>Identifying SEND  </vt:lpstr>
      <vt:lpstr>Children with SEND</vt:lpstr>
      <vt:lpstr>Working together </vt:lpstr>
      <vt:lpstr>Assessment and review </vt:lpstr>
      <vt:lpstr>Approach to teaching and learning </vt:lpstr>
      <vt:lpstr>Adaptations</vt:lpstr>
      <vt:lpstr>The whole child </vt:lpstr>
      <vt:lpstr>WELLBEING </vt:lpstr>
      <vt:lpstr>INCLUSION TEAM  We have a team of specialist Teaching Assistants and Learning Mentors at Shalford Primary School. All members of staff can be contacted via the school office</vt:lpstr>
      <vt:lpstr> ADDITIONAL OPPORTUNITIES  </vt:lpstr>
      <vt:lpstr>TRANSITION </vt:lpstr>
      <vt:lpstr>EXTERNAL AGENCIES</vt:lpstr>
      <vt:lpstr>Complaints and policies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 TANTON</dc:creator>
  <cp:lastModifiedBy>Laura Christian</cp:lastModifiedBy>
  <cp:revision>260</cp:revision>
  <dcterms:created xsi:type="dcterms:W3CDTF">2022-08-24T12:10:38Z</dcterms:created>
  <dcterms:modified xsi:type="dcterms:W3CDTF">2026-11-02T14:30:48Z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0x010100704FCCAC0FDE054DA4D5DD3C77E46A52</vt:lpwstr>
  </property>
  <property fmtid="{D5CDD505-2E9C-101B-9397-08002B2CF9AE}" pid="3" name="Staff Category">
    <vt:lpwstr/>
  </property>
  <property fmtid="{D5CDD505-2E9C-101B-9397-08002B2CF9AE}" pid="4" name="MediaServiceImageTags">
    <vt:lpwstr/>
  </property>
  <property fmtid="{D5CDD505-2E9C-101B-9397-08002B2CF9AE}" pid="5" name="Staff_x0020_Category">
    <vt:lpwstr/>
  </property>
</Properties>
</file>